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Lst>
  <p:notesMasterIdLst>
    <p:notesMasterId r:id="rId43"/>
  </p:notesMasterIdLst>
  <p:handoutMasterIdLst>
    <p:handoutMasterId r:id="rId44"/>
  </p:handoutMasterIdLst>
  <p:sldIdLst>
    <p:sldId id="377" r:id="rId2"/>
    <p:sldId id="467" r:id="rId3"/>
    <p:sldId id="378" r:id="rId4"/>
    <p:sldId id="379" r:id="rId5"/>
    <p:sldId id="416" r:id="rId6"/>
    <p:sldId id="458" r:id="rId7"/>
    <p:sldId id="440" r:id="rId8"/>
    <p:sldId id="417" r:id="rId9"/>
    <p:sldId id="468" r:id="rId10"/>
    <p:sldId id="418" r:id="rId11"/>
    <p:sldId id="460" r:id="rId12"/>
    <p:sldId id="461" r:id="rId13"/>
    <p:sldId id="469" r:id="rId14"/>
    <p:sldId id="454" r:id="rId15"/>
    <p:sldId id="455" r:id="rId16"/>
    <p:sldId id="456" r:id="rId17"/>
    <p:sldId id="473" r:id="rId18"/>
    <p:sldId id="475" r:id="rId19"/>
    <p:sldId id="474" r:id="rId20"/>
    <p:sldId id="462" r:id="rId21"/>
    <p:sldId id="463" r:id="rId22"/>
    <p:sldId id="464" r:id="rId23"/>
    <p:sldId id="465" r:id="rId24"/>
    <p:sldId id="466" r:id="rId25"/>
    <p:sldId id="419" r:id="rId26"/>
    <p:sldId id="392" r:id="rId27"/>
    <p:sldId id="442" r:id="rId28"/>
    <p:sldId id="420" r:id="rId29"/>
    <p:sldId id="421" r:id="rId30"/>
    <p:sldId id="443" r:id="rId31"/>
    <p:sldId id="445" r:id="rId32"/>
    <p:sldId id="451" r:id="rId33"/>
    <p:sldId id="361" r:id="rId34"/>
    <p:sldId id="446" r:id="rId35"/>
    <p:sldId id="470" r:id="rId36"/>
    <p:sldId id="471" r:id="rId37"/>
    <p:sldId id="472" r:id="rId38"/>
    <p:sldId id="447" r:id="rId39"/>
    <p:sldId id="385" r:id="rId40"/>
    <p:sldId id="476" r:id="rId41"/>
    <p:sldId id="375" r:id="rId42"/>
  </p:sldIdLst>
  <p:sldSz cx="12192000" cy="6858000"/>
  <p:notesSz cx="6858000" cy="9144000"/>
  <p:custDataLst>
    <p:tags r:id="rId4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0" autoAdjust="0"/>
    <p:restoredTop sz="94660"/>
  </p:normalViewPr>
  <p:slideViewPr>
    <p:cSldViewPr snapToGrid="0">
      <p:cViewPr varScale="1">
        <p:scale>
          <a:sx n="68" d="100"/>
          <a:sy n="68" d="100"/>
        </p:scale>
        <p:origin x="84" y="210"/>
      </p:cViewPr>
      <p:guideLst>
        <p:guide orient="horz" pos="2160"/>
        <p:guide pos="3840"/>
      </p:guideLst>
    </p:cSldViewPr>
  </p:slideViewPr>
  <p:notesTextViewPr>
    <p:cViewPr>
      <p:scale>
        <a:sx n="1" d="1"/>
        <a:sy n="1" d="1"/>
      </p:scale>
      <p:origin x="0" y="0"/>
    </p:cViewPr>
  </p:notesTextViewPr>
  <p:sorterViewPr>
    <p:cViewPr>
      <p:scale>
        <a:sx n="100" d="100"/>
        <a:sy n="100" d="100"/>
      </p:scale>
      <p:origin x="0" y="-4888"/>
    </p:cViewPr>
  </p:sorterViewPr>
  <p:notesViewPr>
    <p:cSldViewPr snapToGrid="0" showGuides="1">
      <p:cViewPr varScale="1">
        <p:scale>
          <a:sx n="81" d="100"/>
          <a:sy n="81" d="100"/>
        </p:scale>
        <p:origin x="389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25.png"/></Relationships>
</file>

<file path=ppt/diagrams/_rels/data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diagrams/_rels/data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diagrams/_rels/data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image" Target="../media/image76.png"/></Relationships>
</file>

<file path=ppt/diagrams/_rels/data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 Id="rId5" Type="http://schemas.openxmlformats.org/officeDocument/2006/relationships/image" Target="../media/image82.png"/><Relationship Id="rId4" Type="http://schemas.openxmlformats.org/officeDocument/2006/relationships/image" Target="../media/image8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2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629A34-B188-4755-AEEA-7B99FDB6F2EF}"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endParaRPr lang="en-US"/>
        </a:p>
      </dgm:t>
    </dgm:pt>
    <dgm:pt modelId="{050982FC-86BF-4A58-BD31-375C5CD9BDA2}">
      <dgm:prSet phldrT="[Text]"/>
      <dgm:spPr/>
      <dgm:t>
        <a:bodyPr/>
        <a:lstStyle/>
        <a:p>
          <a:r>
            <a:rPr lang="en-US" dirty="0"/>
            <a:t>Project Manager</a:t>
          </a:r>
        </a:p>
      </dgm:t>
    </dgm:pt>
    <dgm:pt modelId="{A90C6D5B-92C5-43C0-AC92-A93E74B08342}" type="parTrans" cxnId="{58C8C5E7-53A9-4D3A-93F5-C54274517BEF}">
      <dgm:prSet/>
      <dgm:spPr/>
      <dgm:t>
        <a:bodyPr/>
        <a:lstStyle/>
        <a:p>
          <a:endParaRPr lang="en-US"/>
        </a:p>
      </dgm:t>
    </dgm:pt>
    <dgm:pt modelId="{6324465A-7DC3-48FD-83C4-052C03F3003C}" type="sibTrans" cxnId="{58C8C5E7-53A9-4D3A-93F5-C54274517BEF}">
      <dgm:prSet custT="1"/>
      <dgm:spPr/>
      <dgm:t>
        <a:bodyPr/>
        <a:lstStyle/>
        <a:p>
          <a:pPr algn="ctr"/>
          <a:r>
            <a:rPr lang="en-US" sz="1600" dirty="0"/>
            <a:t>Trần </a:t>
          </a:r>
          <a:r>
            <a:rPr lang="en-US" sz="1600" dirty="0" err="1"/>
            <a:t>Thị</a:t>
          </a:r>
          <a:r>
            <a:rPr lang="en-US" sz="1600" dirty="0"/>
            <a:t> </a:t>
          </a:r>
          <a:r>
            <a:rPr lang="en-US" sz="1600" dirty="0" err="1"/>
            <a:t>Hồng</a:t>
          </a:r>
          <a:r>
            <a:rPr lang="en-US" sz="1600" dirty="0"/>
            <a:t> </a:t>
          </a:r>
          <a:r>
            <a:rPr lang="en-US" sz="1600" dirty="0" err="1"/>
            <a:t>Hạnh</a:t>
          </a:r>
          <a:endParaRPr lang="en-US" sz="1600" dirty="0"/>
        </a:p>
      </dgm:t>
    </dgm:pt>
    <dgm:pt modelId="{5C3E9B2B-5A13-4498-BAD3-5E81A60FEE8B}" type="asst">
      <dgm:prSet phldrT="[Text]"/>
      <dgm:spPr/>
      <dgm:t>
        <a:bodyPr/>
        <a:lstStyle/>
        <a:p>
          <a:r>
            <a:rPr lang="en-US" dirty="0"/>
            <a:t>Key Member</a:t>
          </a:r>
        </a:p>
      </dgm:t>
    </dgm:pt>
    <dgm:pt modelId="{7F303E50-4198-46C2-A64D-5B4C8E5B1AFD}" type="parTrans" cxnId="{17D192B0-064D-48E4-B6B7-B964B5FA54E6}">
      <dgm:prSet/>
      <dgm:spPr/>
      <dgm:t>
        <a:bodyPr/>
        <a:lstStyle/>
        <a:p>
          <a:endParaRPr lang="en-US"/>
        </a:p>
      </dgm:t>
    </dgm:pt>
    <dgm:pt modelId="{780D68BF-23B9-4230-82C2-43549A60BD95}" type="sibTrans" cxnId="{17D192B0-064D-48E4-B6B7-B964B5FA54E6}">
      <dgm:prSet custT="1"/>
      <dgm:spPr/>
      <dgm:t>
        <a:bodyPr/>
        <a:lstStyle/>
        <a:p>
          <a:pPr algn="l"/>
          <a:r>
            <a:rPr lang="en-US" sz="1600" dirty="0" err="1"/>
            <a:t>Võ</a:t>
          </a:r>
          <a:r>
            <a:rPr lang="en-US" sz="1600" dirty="0"/>
            <a:t> </a:t>
          </a:r>
          <a:r>
            <a:rPr lang="en-US" sz="1600" dirty="0" err="1"/>
            <a:t>Thị</a:t>
          </a:r>
          <a:r>
            <a:rPr lang="en-US" sz="1600" dirty="0"/>
            <a:t> Thu </a:t>
          </a:r>
          <a:r>
            <a:rPr lang="en-US" sz="1600" dirty="0" err="1"/>
            <a:t>Hoài</a:t>
          </a:r>
          <a:endParaRPr lang="en-US" sz="1600" dirty="0"/>
        </a:p>
      </dgm:t>
    </dgm:pt>
    <dgm:pt modelId="{0C537A88-AAFE-4E54-906B-2220E70B85BF}">
      <dgm:prSet phldrT="[Text]"/>
      <dgm:spPr/>
      <dgm:t>
        <a:bodyPr/>
        <a:lstStyle/>
        <a:p>
          <a:r>
            <a:rPr lang="en-US" dirty="0"/>
            <a:t>Member </a:t>
          </a:r>
        </a:p>
      </dgm:t>
    </dgm:pt>
    <dgm:pt modelId="{350B18BF-FE46-4C81-9D50-697427294431}" type="parTrans" cxnId="{B4A01A7E-E1E4-4C3D-8381-E0178982B464}">
      <dgm:prSet/>
      <dgm:spPr/>
      <dgm:t>
        <a:bodyPr/>
        <a:lstStyle/>
        <a:p>
          <a:endParaRPr lang="en-US"/>
        </a:p>
      </dgm:t>
    </dgm:pt>
    <dgm:pt modelId="{05B9107E-CF52-4971-8166-1ED7A1E434A4}" type="sibTrans" cxnId="{B4A01A7E-E1E4-4C3D-8381-E0178982B464}">
      <dgm:prSet custT="1"/>
      <dgm:spPr/>
      <dgm:t>
        <a:bodyPr/>
        <a:lstStyle/>
        <a:p>
          <a:pPr algn="l"/>
          <a:r>
            <a:rPr lang="en-US" sz="1600" dirty="0"/>
            <a:t>Trần </a:t>
          </a:r>
          <a:r>
            <a:rPr lang="en-US" sz="1600" dirty="0" err="1"/>
            <a:t>Thị</a:t>
          </a:r>
          <a:r>
            <a:rPr lang="en-US" sz="1600" dirty="0"/>
            <a:t> </a:t>
          </a:r>
          <a:r>
            <a:rPr lang="en-US" sz="1600" dirty="0" err="1"/>
            <a:t>Huyền</a:t>
          </a:r>
          <a:r>
            <a:rPr lang="en-US" sz="1600" dirty="0"/>
            <a:t> Trân</a:t>
          </a:r>
          <a:r>
            <a:rPr lang="en-US" sz="1800" dirty="0"/>
            <a:t>	</a:t>
          </a:r>
        </a:p>
      </dgm:t>
    </dgm:pt>
    <dgm:pt modelId="{1B805946-7E67-47C4-A393-BCA4B2716ACD}">
      <dgm:prSet phldrT="[Text]"/>
      <dgm:spPr/>
      <dgm:t>
        <a:bodyPr/>
        <a:lstStyle/>
        <a:p>
          <a:r>
            <a:rPr lang="en-US" dirty="0"/>
            <a:t>Member</a:t>
          </a:r>
        </a:p>
      </dgm:t>
    </dgm:pt>
    <dgm:pt modelId="{8E83860F-02B9-40E6-BBA3-35A72AEA23FC}" type="parTrans" cxnId="{7E7749CE-BB87-4A81-992A-295E8CA038A7}">
      <dgm:prSet/>
      <dgm:spPr/>
      <dgm:t>
        <a:bodyPr/>
        <a:lstStyle/>
        <a:p>
          <a:endParaRPr lang="en-US"/>
        </a:p>
      </dgm:t>
    </dgm:pt>
    <dgm:pt modelId="{577639E9-7DDF-4973-ACF1-0E225DD9BC89}" type="sibTrans" cxnId="{7E7749CE-BB87-4A81-992A-295E8CA038A7}">
      <dgm:prSet/>
      <dgm:spPr/>
      <dgm:t>
        <a:bodyPr/>
        <a:lstStyle/>
        <a:p>
          <a:r>
            <a:rPr lang="en-US" dirty="0" err="1"/>
            <a:t>Phạm</a:t>
          </a:r>
          <a:r>
            <a:rPr lang="en-US" dirty="0"/>
            <a:t> Trần </a:t>
          </a:r>
          <a:r>
            <a:rPr lang="en-US" dirty="0" err="1"/>
            <a:t>Quỳnh</a:t>
          </a:r>
          <a:r>
            <a:rPr lang="en-US" dirty="0"/>
            <a:t> </a:t>
          </a:r>
          <a:r>
            <a:rPr lang="en-US" dirty="0" err="1"/>
            <a:t>Như</a:t>
          </a:r>
          <a:endParaRPr lang="en-US" dirty="0"/>
        </a:p>
      </dgm:t>
    </dgm:pt>
    <dgm:pt modelId="{358AE0D8-B14D-45EF-ADB7-7C8FB33099D0}">
      <dgm:prSet phldrT="[Text]"/>
      <dgm:spPr/>
      <dgm:t>
        <a:bodyPr/>
        <a:lstStyle/>
        <a:p>
          <a:r>
            <a:rPr lang="en-US" dirty="0"/>
            <a:t>Member</a:t>
          </a:r>
        </a:p>
      </dgm:t>
    </dgm:pt>
    <dgm:pt modelId="{2E67C7C4-1AB9-41E8-BA65-0D9AE435708B}" type="parTrans" cxnId="{8882DE91-DF92-4C25-83D7-7B1F2D4AA42E}">
      <dgm:prSet/>
      <dgm:spPr/>
      <dgm:t>
        <a:bodyPr/>
        <a:lstStyle/>
        <a:p>
          <a:endParaRPr lang="en-US"/>
        </a:p>
      </dgm:t>
    </dgm:pt>
    <dgm:pt modelId="{8526388A-9565-4855-A0C9-BAD4DE306F19}" type="sibTrans" cxnId="{8882DE91-DF92-4C25-83D7-7B1F2D4AA42E}">
      <dgm:prSet custT="1"/>
      <dgm:spPr/>
      <dgm:t>
        <a:bodyPr/>
        <a:lstStyle/>
        <a:p>
          <a:r>
            <a:rPr lang="en-US" sz="1600" dirty="0" err="1"/>
            <a:t>Nguyễn</a:t>
          </a:r>
          <a:r>
            <a:rPr lang="en-US" sz="1600" dirty="0"/>
            <a:t> </a:t>
          </a:r>
          <a:r>
            <a:rPr lang="en-US" sz="1600" dirty="0" err="1"/>
            <a:t>Đăng</a:t>
          </a:r>
          <a:r>
            <a:rPr lang="en-US" sz="1600" dirty="0"/>
            <a:t> </a:t>
          </a:r>
          <a:r>
            <a:rPr lang="en-US" sz="1600" dirty="0" err="1"/>
            <a:t>Hên</a:t>
          </a:r>
          <a:endParaRPr lang="en-US" sz="1600" dirty="0"/>
        </a:p>
      </dgm:t>
    </dgm:pt>
    <dgm:pt modelId="{E31ECE8C-706B-4B2A-8789-0FD45DEC1822}" type="asst">
      <dgm:prSet/>
      <dgm:spPr/>
      <dgm:t>
        <a:bodyPr/>
        <a:lstStyle/>
        <a:p>
          <a:r>
            <a:rPr lang="en-US" dirty="0"/>
            <a:t>Key Member</a:t>
          </a:r>
        </a:p>
      </dgm:t>
    </dgm:pt>
    <dgm:pt modelId="{34681965-AA64-4ACF-964F-E46BD69A3FD5}" type="parTrans" cxnId="{880736B5-D3FF-4EAB-B5DC-271E8E4FB182}">
      <dgm:prSet/>
      <dgm:spPr/>
      <dgm:t>
        <a:bodyPr/>
        <a:lstStyle/>
        <a:p>
          <a:endParaRPr lang="en-US"/>
        </a:p>
      </dgm:t>
    </dgm:pt>
    <dgm:pt modelId="{B72D9235-4A59-4035-A7A3-6518704FC2D8}" type="sibTrans" cxnId="{880736B5-D3FF-4EAB-B5DC-271E8E4FB182}">
      <dgm:prSet custT="1"/>
      <dgm:spPr/>
      <dgm:t>
        <a:bodyPr/>
        <a:lstStyle/>
        <a:p>
          <a:r>
            <a:rPr lang="en-US" sz="1600" dirty="0"/>
            <a:t>Trần </a:t>
          </a:r>
          <a:r>
            <a:rPr lang="en-US" sz="1600" dirty="0" err="1"/>
            <a:t>Thị</a:t>
          </a:r>
          <a:r>
            <a:rPr lang="en-US" sz="1600" dirty="0"/>
            <a:t> </a:t>
          </a:r>
          <a:r>
            <a:rPr lang="en-US" sz="1600" dirty="0" err="1"/>
            <a:t>Thanh</a:t>
          </a:r>
          <a:r>
            <a:rPr lang="en-US" sz="1600" dirty="0"/>
            <a:t> </a:t>
          </a:r>
          <a:r>
            <a:rPr lang="en-US" sz="1600" dirty="0" err="1"/>
            <a:t>Tâm</a:t>
          </a:r>
          <a:endParaRPr lang="en-US" sz="1600" dirty="0"/>
        </a:p>
      </dgm:t>
    </dgm:pt>
    <dgm:pt modelId="{EE1D4108-2381-4AEA-923B-0C53EEEB8C3F}" type="pres">
      <dgm:prSet presAssocID="{00629A34-B188-4755-AEEA-7B99FDB6F2EF}" presName="hierChild1" presStyleCnt="0">
        <dgm:presLayoutVars>
          <dgm:orgChart val="1"/>
          <dgm:chPref val="1"/>
          <dgm:dir/>
          <dgm:animOne val="branch"/>
          <dgm:animLvl val="lvl"/>
          <dgm:resizeHandles/>
        </dgm:presLayoutVars>
      </dgm:prSet>
      <dgm:spPr/>
      <dgm:t>
        <a:bodyPr/>
        <a:lstStyle/>
        <a:p>
          <a:endParaRPr lang="en-US"/>
        </a:p>
      </dgm:t>
    </dgm:pt>
    <dgm:pt modelId="{D82B1D91-8713-4931-989F-2A4AF585A94D}" type="pres">
      <dgm:prSet presAssocID="{050982FC-86BF-4A58-BD31-375C5CD9BDA2}" presName="hierRoot1" presStyleCnt="0">
        <dgm:presLayoutVars>
          <dgm:hierBranch val="init"/>
        </dgm:presLayoutVars>
      </dgm:prSet>
      <dgm:spPr/>
    </dgm:pt>
    <dgm:pt modelId="{C79EBDEE-C483-4D85-83A0-C42A63FF5FFC}" type="pres">
      <dgm:prSet presAssocID="{050982FC-86BF-4A58-BD31-375C5CD9BDA2}" presName="rootComposite1" presStyleCnt="0"/>
      <dgm:spPr/>
    </dgm:pt>
    <dgm:pt modelId="{06F79BD3-42AC-4C11-9BE4-84A0CDFA5FF0}" type="pres">
      <dgm:prSet presAssocID="{050982FC-86BF-4A58-BD31-375C5CD9BDA2}" presName="rootText1" presStyleLbl="node0" presStyleIdx="0" presStyleCnt="1" custLinFactNeighborY="8808">
        <dgm:presLayoutVars>
          <dgm:chMax/>
          <dgm:chPref val="3"/>
        </dgm:presLayoutVars>
      </dgm:prSet>
      <dgm:spPr/>
      <dgm:t>
        <a:bodyPr/>
        <a:lstStyle/>
        <a:p>
          <a:endParaRPr lang="en-US"/>
        </a:p>
      </dgm:t>
    </dgm:pt>
    <dgm:pt modelId="{BB6D517E-C0DA-4A86-90C5-FEBA1DBA3FCB}" type="pres">
      <dgm:prSet presAssocID="{050982FC-86BF-4A58-BD31-375C5CD9BDA2}" presName="titleText1" presStyleLbl="fgAcc0" presStyleIdx="0" presStyleCnt="1" custScaleX="92283" custLinFactNeighborX="-16859" custLinFactNeighborY="63833">
        <dgm:presLayoutVars>
          <dgm:chMax val="0"/>
          <dgm:chPref val="0"/>
        </dgm:presLayoutVars>
      </dgm:prSet>
      <dgm:spPr/>
      <dgm:t>
        <a:bodyPr/>
        <a:lstStyle/>
        <a:p>
          <a:endParaRPr lang="en-US"/>
        </a:p>
      </dgm:t>
    </dgm:pt>
    <dgm:pt modelId="{2E6B12D1-BAC6-40C8-A067-C5A2430E30AA}" type="pres">
      <dgm:prSet presAssocID="{050982FC-86BF-4A58-BD31-375C5CD9BDA2}" presName="rootConnector1" presStyleLbl="node1" presStyleIdx="0" presStyleCnt="3"/>
      <dgm:spPr/>
      <dgm:t>
        <a:bodyPr/>
        <a:lstStyle/>
        <a:p>
          <a:endParaRPr lang="en-US"/>
        </a:p>
      </dgm:t>
    </dgm:pt>
    <dgm:pt modelId="{848AE1A7-4DAA-4F66-8C85-C55099A0104F}" type="pres">
      <dgm:prSet presAssocID="{050982FC-86BF-4A58-BD31-375C5CD9BDA2}" presName="hierChild2" presStyleCnt="0"/>
      <dgm:spPr/>
    </dgm:pt>
    <dgm:pt modelId="{46A3ADE5-61D5-44C3-99BD-5FA4FFB33C03}" type="pres">
      <dgm:prSet presAssocID="{350B18BF-FE46-4C81-9D50-697427294431}" presName="Name37" presStyleLbl="parChTrans1D2" presStyleIdx="0" presStyleCnt="5"/>
      <dgm:spPr/>
      <dgm:t>
        <a:bodyPr/>
        <a:lstStyle/>
        <a:p>
          <a:endParaRPr lang="en-US"/>
        </a:p>
      </dgm:t>
    </dgm:pt>
    <dgm:pt modelId="{90A2C6A6-0ED1-4010-BE71-CDB31A28112A}" type="pres">
      <dgm:prSet presAssocID="{0C537A88-AAFE-4E54-906B-2220E70B85BF}" presName="hierRoot2" presStyleCnt="0">
        <dgm:presLayoutVars>
          <dgm:hierBranch val="init"/>
        </dgm:presLayoutVars>
      </dgm:prSet>
      <dgm:spPr/>
    </dgm:pt>
    <dgm:pt modelId="{E1C96907-D2D5-475A-8EA2-728D93FF7412}" type="pres">
      <dgm:prSet presAssocID="{0C537A88-AAFE-4E54-906B-2220E70B85BF}" presName="rootComposite" presStyleCnt="0"/>
      <dgm:spPr/>
    </dgm:pt>
    <dgm:pt modelId="{330C3D62-AA26-40C5-B45F-53533B270A3A}" type="pres">
      <dgm:prSet presAssocID="{0C537A88-AAFE-4E54-906B-2220E70B85BF}" presName="rootText" presStyleLbl="node1" presStyleIdx="0" presStyleCnt="3" custLinFactNeighborX="-7818" custLinFactNeighborY="3626">
        <dgm:presLayoutVars>
          <dgm:chMax/>
          <dgm:chPref val="3"/>
        </dgm:presLayoutVars>
      </dgm:prSet>
      <dgm:spPr/>
      <dgm:t>
        <a:bodyPr/>
        <a:lstStyle/>
        <a:p>
          <a:endParaRPr lang="en-US"/>
        </a:p>
      </dgm:t>
    </dgm:pt>
    <dgm:pt modelId="{1483BAFF-5B01-4A4D-A6E5-417D0B9E6326}" type="pres">
      <dgm:prSet presAssocID="{0C537A88-AAFE-4E54-906B-2220E70B85BF}" presName="titleText2" presStyleLbl="fgAcc1" presStyleIdx="0" presStyleCnt="3" custScaleX="103744" custScaleY="109699" custLinFactNeighborX="-58930" custLinFactNeighborY="8805">
        <dgm:presLayoutVars>
          <dgm:chMax val="0"/>
          <dgm:chPref val="0"/>
        </dgm:presLayoutVars>
      </dgm:prSet>
      <dgm:spPr/>
      <dgm:t>
        <a:bodyPr/>
        <a:lstStyle/>
        <a:p>
          <a:endParaRPr lang="en-US"/>
        </a:p>
      </dgm:t>
    </dgm:pt>
    <dgm:pt modelId="{6AB5EB67-FDB7-4791-98B3-9E42766DAB76}" type="pres">
      <dgm:prSet presAssocID="{0C537A88-AAFE-4E54-906B-2220E70B85BF}" presName="rootConnector" presStyleLbl="node2" presStyleIdx="0" presStyleCnt="0"/>
      <dgm:spPr/>
      <dgm:t>
        <a:bodyPr/>
        <a:lstStyle/>
        <a:p>
          <a:endParaRPr lang="en-US"/>
        </a:p>
      </dgm:t>
    </dgm:pt>
    <dgm:pt modelId="{BD5DD9BF-6BF0-4B45-BA0D-4662E79CA831}" type="pres">
      <dgm:prSet presAssocID="{0C537A88-AAFE-4E54-906B-2220E70B85BF}" presName="hierChild4" presStyleCnt="0"/>
      <dgm:spPr/>
    </dgm:pt>
    <dgm:pt modelId="{95423931-0576-494A-A88A-F9CD498F6DC2}" type="pres">
      <dgm:prSet presAssocID="{0C537A88-AAFE-4E54-906B-2220E70B85BF}" presName="hierChild5" presStyleCnt="0"/>
      <dgm:spPr/>
    </dgm:pt>
    <dgm:pt modelId="{5920B06E-0CF9-43CF-B54B-7DFD43E01D02}" type="pres">
      <dgm:prSet presAssocID="{8E83860F-02B9-40E6-BBA3-35A72AEA23FC}" presName="Name37" presStyleLbl="parChTrans1D2" presStyleIdx="1" presStyleCnt="5"/>
      <dgm:spPr/>
      <dgm:t>
        <a:bodyPr/>
        <a:lstStyle/>
        <a:p>
          <a:endParaRPr lang="en-US"/>
        </a:p>
      </dgm:t>
    </dgm:pt>
    <dgm:pt modelId="{21DF25A0-EEB3-4BF5-AB41-198C3490467F}" type="pres">
      <dgm:prSet presAssocID="{1B805946-7E67-47C4-A393-BCA4B2716ACD}" presName="hierRoot2" presStyleCnt="0">
        <dgm:presLayoutVars>
          <dgm:hierBranch val="init"/>
        </dgm:presLayoutVars>
      </dgm:prSet>
      <dgm:spPr/>
    </dgm:pt>
    <dgm:pt modelId="{7C77F227-F53B-4DC5-B283-A4D53C118C03}" type="pres">
      <dgm:prSet presAssocID="{1B805946-7E67-47C4-A393-BCA4B2716ACD}" presName="rootComposite" presStyleCnt="0"/>
      <dgm:spPr/>
    </dgm:pt>
    <dgm:pt modelId="{B17F0E9D-F1D4-4844-93F5-AF4162352B3A}" type="pres">
      <dgm:prSet presAssocID="{1B805946-7E67-47C4-A393-BCA4B2716ACD}" presName="rootText" presStyleLbl="node1" presStyleIdx="1" presStyleCnt="3" custLinFactNeighborX="-2797" custLinFactNeighborY="4453">
        <dgm:presLayoutVars>
          <dgm:chMax/>
          <dgm:chPref val="3"/>
        </dgm:presLayoutVars>
      </dgm:prSet>
      <dgm:spPr/>
      <dgm:t>
        <a:bodyPr/>
        <a:lstStyle/>
        <a:p>
          <a:endParaRPr lang="en-US"/>
        </a:p>
      </dgm:t>
    </dgm:pt>
    <dgm:pt modelId="{2FE2C5EB-E7F0-4F51-B159-EA8101BE6E01}" type="pres">
      <dgm:prSet presAssocID="{1B805946-7E67-47C4-A393-BCA4B2716ACD}" presName="titleText2" presStyleLbl="fgAcc1" presStyleIdx="1" presStyleCnt="3" custLinFactNeighborX="-19292" custLinFactNeighborY="5230">
        <dgm:presLayoutVars>
          <dgm:chMax val="0"/>
          <dgm:chPref val="0"/>
        </dgm:presLayoutVars>
      </dgm:prSet>
      <dgm:spPr/>
      <dgm:t>
        <a:bodyPr/>
        <a:lstStyle/>
        <a:p>
          <a:endParaRPr lang="en-US"/>
        </a:p>
      </dgm:t>
    </dgm:pt>
    <dgm:pt modelId="{8A3969B3-54F9-4839-84E5-AE38304E04FB}" type="pres">
      <dgm:prSet presAssocID="{1B805946-7E67-47C4-A393-BCA4B2716ACD}" presName="rootConnector" presStyleLbl="node2" presStyleIdx="0" presStyleCnt="0"/>
      <dgm:spPr/>
      <dgm:t>
        <a:bodyPr/>
        <a:lstStyle/>
        <a:p>
          <a:endParaRPr lang="en-US"/>
        </a:p>
      </dgm:t>
    </dgm:pt>
    <dgm:pt modelId="{AE771C9C-E080-4061-898D-DA919664A7B0}" type="pres">
      <dgm:prSet presAssocID="{1B805946-7E67-47C4-A393-BCA4B2716ACD}" presName="hierChild4" presStyleCnt="0"/>
      <dgm:spPr/>
    </dgm:pt>
    <dgm:pt modelId="{8E2D7F9A-D362-4E68-B7BE-D0DF5EABD117}" type="pres">
      <dgm:prSet presAssocID="{1B805946-7E67-47C4-A393-BCA4B2716ACD}" presName="hierChild5" presStyleCnt="0"/>
      <dgm:spPr/>
    </dgm:pt>
    <dgm:pt modelId="{55892797-DBED-4F35-8FED-4A2B75D0CA16}" type="pres">
      <dgm:prSet presAssocID="{2E67C7C4-1AB9-41E8-BA65-0D9AE435708B}" presName="Name37" presStyleLbl="parChTrans1D2" presStyleIdx="2" presStyleCnt="5"/>
      <dgm:spPr/>
      <dgm:t>
        <a:bodyPr/>
        <a:lstStyle/>
        <a:p>
          <a:endParaRPr lang="en-US"/>
        </a:p>
      </dgm:t>
    </dgm:pt>
    <dgm:pt modelId="{A0921633-F8D1-4042-A662-DB8DCAF5AFB7}" type="pres">
      <dgm:prSet presAssocID="{358AE0D8-B14D-45EF-ADB7-7C8FB33099D0}" presName="hierRoot2" presStyleCnt="0">
        <dgm:presLayoutVars>
          <dgm:hierBranch val="init"/>
        </dgm:presLayoutVars>
      </dgm:prSet>
      <dgm:spPr/>
    </dgm:pt>
    <dgm:pt modelId="{B96F87DF-33EB-4CA5-B4B8-DD5D871F0BA5}" type="pres">
      <dgm:prSet presAssocID="{358AE0D8-B14D-45EF-ADB7-7C8FB33099D0}" presName="rootComposite" presStyleCnt="0"/>
      <dgm:spPr/>
    </dgm:pt>
    <dgm:pt modelId="{53F9ABCC-9B1E-4674-A85F-D83D66382BFC}" type="pres">
      <dgm:prSet presAssocID="{358AE0D8-B14D-45EF-ADB7-7C8FB33099D0}" presName="rootText" presStyleLbl="node1" presStyleIdx="2" presStyleCnt="3" custLinFactNeighborX="14181" custLinFactNeighborY="3545">
        <dgm:presLayoutVars>
          <dgm:chMax/>
          <dgm:chPref val="3"/>
        </dgm:presLayoutVars>
      </dgm:prSet>
      <dgm:spPr/>
      <dgm:t>
        <a:bodyPr/>
        <a:lstStyle/>
        <a:p>
          <a:endParaRPr lang="en-US"/>
        </a:p>
      </dgm:t>
    </dgm:pt>
    <dgm:pt modelId="{784AD11B-52CA-4D42-B2E5-E6E5EF787879}" type="pres">
      <dgm:prSet presAssocID="{358AE0D8-B14D-45EF-ADB7-7C8FB33099D0}" presName="titleText2" presStyleLbl="fgAcc1" presStyleIdx="2" presStyleCnt="3" custScaleX="83630" custLinFactNeighborX="9012" custLinFactNeighborY="2293">
        <dgm:presLayoutVars>
          <dgm:chMax val="0"/>
          <dgm:chPref val="0"/>
        </dgm:presLayoutVars>
      </dgm:prSet>
      <dgm:spPr/>
      <dgm:t>
        <a:bodyPr/>
        <a:lstStyle/>
        <a:p>
          <a:endParaRPr lang="en-US"/>
        </a:p>
      </dgm:t>
    </dgm:pt>
    <dgm:pt modelId="{49310720-DF32-4490-81BC-32FD16C664CE}" type="pres">
      <dgm:prSet presAssocID="{358AE0D8-B14D-45EF-ADB7-7C8FB33099D0}" presName="rootConnector" presStyleLbl="node2" presStyleIdx="0" presStyleCnt="0"/>
      <dgm:spPr/>
      <dgm:t>
        <a:bodyPr/>
        <a:lstStyle/>
        <a:p>
          <a:endParaRPr lang="en-US"/>
        </a:p>
      </dgm:t>
    </dgm:pt>
    <dgm:pt modelId="{D7E685D4-370E-47AD-AED4-D6658E828788}" type="pres">
      <dgm:prSet presAssocID="{358AE0D8-B14D-45EF-ADB7-7C8FB33099D0}" presName="hierChild4" presStyleCnt="0"/>
      <dgm:spPr/>
    </dgm:pt>
    <dgm:pt modelId="{5E008851-3835-4C34-AB04-DF919B5C4269}" type="pres">
      <dgm:prSet presAssocID="{358AE0D8-B14D-45EF-ADB7-7C8FB33099D0}" presName="hierChild5" presStyleCnt="0"/>
      <dgm:spPr/>
    </dgm:pt>
    <dgm:pt modelId="{28714EEF-E103-4568-A90E-6294EFD1D2D5}" type="pres">
      <dgm:prSet presAssocID="{050982FC-86BF-4A58-BD31-375C5CD9BDA2}" presName="hierChild3" presStyleCnt="0"/>
      <dgm:spPr/>
    </dgm:pt>
    <dgm:pt modelId="{5413D171-A732-4DA6-91EA-466EA73C0857}" type="pres">
      <dgm:prSet presAssocID="{7F303E50-4198-46C2-A64D-5B4C8E5B1AFD}" presName="Name96" presStyleLbl="parChTrans1D2" presStyleIdx="3" presStyleCnt="5"/>
      <dgm:spPr/>
      <dgm:t>
        <a:bodyPr/>
        <a:lstStyle/>
        <a:p>
          <a:endParaRPr lang="en-US"/>
        </a:p>
      </dgm:t>
    </dgm:pt>
    <dgm:pt modelId="{2C4C772F-CF8A-4CF4-B070-97C750B1E4A7}" type="pres">
      <dgm:prSet presAssocID="{5C3E9B2B-5A13-4498-BAD3-5E81A60FEE8B}" presName="hierRoot3" presStyleCnt="0">
        <dgm:presLayoutVars>
          <dgm:hierBranch val="init"/>
        </dgm:presLayoutVars>
      </dgm:prSet>
      <dgm:spPr/>
    </dgm:pt>
    <dgm:pt modelId="{CF05B4AA-B15F-45C5-8462-1EA681A1014F}" type="pres">
      <dgm:prSet presAssocID="{5C3E9B2B-5A13-4498-BAD3-5E81A60FEE8B}" presName="rootComposite3" presStyleCnt="0"/>
      <dgm:spPr/>
    </dgm:pt>
    <dgm:pt modelId="{9935E065-252E-4E21-A572-E969F38CE7E3}" type="pres">
      <dgm:prSet presAssocID="{5C3E9B2B-5A13-4498-BAD3-5E81A60FEE8B}" presName="rootText3" presStyleLbl="asst1" presStyleIdx="0" presStyleCnt="2" custLinFactNeighborX="-47403" custLinFactNeighborY="-24326">
        <dgm:presLayoutVars>
          <dgm:chPref val="3"/>
        </dgm:presLayoutVars>
      </dgm:prSet>
      <dgm:spPr/>
      <dgm:t>
        <a:bodyPr/>
        <a:lstStyle/>
        <a:p>
          <a:endParaRPr lang="en-US"/>
        </a:p>
      </dgm:t>
    </dgm:pt>
    <dgm:pt modelId="{E1145DFC-EEAE-4784-9F65-89F5BCF57F08}" type="pres">
      <dgm:prSet presAssocID="{5C3E9B2B-5A13-4498-BAD3-5E81A60FEE8B}" presName="titleText3" presStyleLbl="fgAcc2" presStyleIdx="0" presStyleCnt="2" custScaleX="83954" custLinFactNeighborX="-82856" custLinFactNeighborY="-42140">
        <dgm:presLayoutVars>
          <dgm:chMax val="0"/>
          <dgm:chPref val="0"/>
        </dgm:presLayoutVars>
      </dgm:prSet>
      <dgm:spPr/>
      <dgm:t>
        <a:bodyPr/>
        <a:lstStyle/>
        <a:p>
          <a:endParaRPr lang="en-US"/>
        </a:p>
      </dgm:t>
    </dgm:pt>
    <dgm:pt modelId="{DABE96D3-A29F-4527-837F-0AB11FF5F87F}" type="pres">
      <dgm:prSet presAssocID="{5C3E9B2B-5A13-4498-BAD3-5E81A60FEE8B}" presName="rootConnector3" presStyleLbl="asst1" presStyleIdx="0" presStyleCnt="2"/>
      <dgm:spPr/>
      <dgm:t>
        <a:bodyPr/>
        <a:lstStyle/>
        <a:p>
          <a:endParaRPr lang="en-US"/>
        </a:p>
      </dgm:t>
    </dgm:pt>
    <dgm:pt modelId="{776928EF-A40D-410A-82E8-22F45F155A23}" type="pres">
      <dgm:prSet presAssocID="{5C3E9B2B-5A13-4498-BAD3-5E81A60FEE8B}" presName="hierChild6" presStyleCnt="0"/>
      <dgm:spPr/>
    </dgm:pt>
    <dgm:pt modelId="{7D83D134-E87A-4E33-A78E-4DE0F3C183A7}" type="pres">
      <dgm:prSet presAssocID="{5C3E9B2B-5A13-4498-BAD3-5E81A60FEE8B}" presName="hierChild7" presStyleCnt="0"/>
      <dgm:spPr/>
    </dgm:pt>
    <dgm:pt modelId="{C2C6E97E-17F8-4D59-B8E2-BFA0D572E975}" type="pres">
      <dgm:prSet presAssocID="{34681965-AA64-4ACF-964F-E46BD69A3FD5}" presName="Name96" presStyleLbl="parChTrans1D2" presStyleIdx="4" presStyleCnt="5"/>
      <dgm:spPr/>
      <dgm:t>
        <a:bodyPr/>
        <a:lstStyle/>
        <a:p>
          <a:endParaRPr lang="en-US"/>
        </a:p>
      </dgm:t>
    </dgm:pt>
    <dgm:pt modelId="{F4184CCA-E900-4161-B22E-CB19D61CFCE0}" type="pres">
      <dgm:prSet presAssocID="{E31ECE8C-706B-4B2A-8789-0FD45DEC1822}" presName="hierRoot3" presStyleCnt="0">
        <dgm:presLayoutVars>
          <dgm:hierBranch val="init"/>
        </dgm:presLayoutVars>
      </dgm:prSet>
      <dgm:spPr/>
    </dgm:pt>
    <dgm:pt modelId="{2C6A96DF-7C16-4136-BA6D-56C878355384}" type="pres">
      <dgm:prSet presAssocID="{E31ECE8C-706B-4B2A-8789-0FD45DEC1822}" presName="rootComposite3" presStyleCnt="0"/>
      <dgm:spPr/>
    </dgm:pt>
    <dgm:pt modelId="{BDA6B5F4-671F-474B-8580-3CDC72D1D771}" type="pres">
      <dgm:prSet presAssocID="{E31ECE8C-706B-4B2A-8789-0FD45DEC1822}" presName="rootText3" presStyleLbl="asst1" presStyleIdx="1" presStyleCnt="2" custLinFactNeighborX="46350" custLinFactNeighborY="-24458">
        <dgm:presLayoutVars>
          <dgm:chPref val="3"/>
        </dgm:presLayoutVars>
      </dgm:prSet>
      <dgm:spPr/>
      <dgm:t>
        <a:bodyPr/>
        <a:lstStyle/>
        <a:p>
          <a:endParaRPr lang="en-US"/>
        </a:p>
      </dgm:t>
    </dgm:pt>
    <dgm:pt modelId="{9B99E21B-BFB4-4FBE-BA64-FD66BFA8D9E6}" type="pres">
      <dgm:prSet presAssocID="{E31ECE8C-706B-4B2A-8789-0FD45DEC1822}" presName="titleText3" presStyleLbl="fgAcc2" presStyleIdx="1" presStyleCnt="2" custScaleX="88542" custLinFactNeighborX="46262" custLinFactNeighborY="-44612">
        <dgm:presLayoutVars>
          <dgm:chMax val="0"/>
          <dgm:chPref val="0"/>
        </dgm:presLayoutVars>
      </dgm:prSet>
      <dgm:spPr/>
      <dgm:t>
        <a:bodyPr/>
        <a:lstStyle/>
        <a:p>
          <a:endParaRPr lang="en-US"/>
        </a:p>
      </dgm:t>
    </dgm:pt>
    <dgm:pt modelId="{F2CE8C0A-C6B2-4348-8757-619613FE36BA}" type="pres">
      <dgm:prSet presAssocID="{E31ECE8C-706B-4B2A-8789-0FD45DEC1822}" presName="rootConnector3" presStyleLbl="asst1" presStyleIdx="1" presStyleCnt="2"/>
      <dgm:spPr/>
      <dgm:t>
        <a:bodyPr/>
        <a:lstStyle/>
        <a:p>
          <a:endParaRPr lang="en-US"/>
        </a:p>
      </dgm:t>
    </dgm:pt>
    <dgm:pt modelId="{E658FBAB-401E-4A87-A32C-4547E64C4644}" type="pres">
      <dgm:prSet presAssocID="{E31ECE8C-706B-4B2A-8789-0FD45DEC1822}" presName="hierChild6" presStyleCnt="0"/>
      <dgm:spPr/>
    </dgm:pt>
    <dgm:pt modelId="{4BA7623A-9AFB-47BB-8993-7E5AD4D4AB9E}" type="pres">
      <dgm:prSet presAssocID="{E31ECE8C-706B-4B2A-8789-0FD45DEC1822}" presName="hierChild7" presStyleCnt="0"/>
      <dgm:spPr/>
    </dgm:pt>
  </dgm:ptLst>
  <dgm:cxnLst>
    <dgm:cxn modelId="{B2B2AB16-6133-4A34-9FAA-51514163DEF8}" type="presOf" srcId="{05B9107E-CF52-4971-8166-1ED7A1E434A4}" destId="{1483BAFF-5B01-4A4D-A6E5-417D0B9E6326}" srcOrd="0" destOrd="0" presId="urn:microsoft.com/office/officeart/2008/layout/NameandTitleOrganizationalChart"/>
    <dgm:cxn modelId="{5F64513D-6C85-4CBC-A3E5-572820235A9E}" type="presOf" srcId="{780D68BF-23B9-4230-82C2-43549A60BD95}" destId="{E1145DFC-EEAE-4784-9F65-89F5BCF57F08}" srcOrd="0" destOrd="0" presId="urn:microsoft.com/office/officeart/2008/layout/NameandTitleOrganizationalChart"/>
    <dgm:cxn modelId="{0567ED61-EB81-4614-A092-473E65AE3F2D}" type="presOf" srcId="{358AE0D8-B14D-45EF-ADB7-7C8FB33099D0}" destId="{49310720-DF32-4490-81BC-32FD16C664CE}" srcOrd="1" destOrd="0" presId="urn:microsoft.com/office/officeart/2008/layout/NameandTitleOrganizationalChart"/>
    <dgm:cxn modelId="{121EBE37-DBFB-4A85-A51D-D4CE2B32342C}" type="presOf" srcId="{0C537A88-AAFE-4E54-906B-2220E70B85BF}" destId="{330C3D62-AA26-40C5-B45F-53533B270A3A}" srcOrd="0" destOrd="0" presId="urn:microsoft.com/office/officeart/2008/layout/NameandTitleOrganizationalChart"/>
    <dgm:cxn modelId="{5C9AE755-90D7-471B-9A96-769A9B9F59EA}" type="presOf" srcId="{1B805946-7E67-47C4-A393-BCA4B2716ACD}" destId="{B17F0E9D-F1D4-4844-93F5-AF4162352B3A}" srcOrd="0" destOrd="0" presId="urn:microsoft.com/office/officeart/2008/layout/NameandTitleOrganizationalChart"/>
    <dgm:cxn modelId="{B4A01A7E-E1E4-4C3D-8381-E0178982B464}" srcId="{050982FC-86BF-4A58-BD31-375C5CD9BDA2}" destId="{0C537A88-AAFE-4E54-906B-2220E70B85BF}" srcOrd="2" destOrd="0" parTransId="{350B18BF-FE46-4C81-9D50-697427294431}" sibTransId="{05B9107E-CF52-4971-8166-1ED7A1E434A4}"/>
    <dgm:cxn modelId="{880736B5-D3FF-4EAB-B5DC-271E8E4FB182}" srcId="{050982FC-86BF-4A58-BD31-375C5CD9BDA2}" destId="{E31ECE8C-706B-4B2A-8789-0FD45DEC1822}" srcOrd="1" destOrd="0" parTransId="{34681965-AA64-4ACF-964F-E46BD69A3FD5}" sibTransId="{B72D9235-4A59-4035-A7A3-6518704FC2D8}"/>
    <dgm:cxn modelId="{7E7749CE-BB87-4A81-992A-295E8CA038A7}" srcId="{050982FC-86BF-4A58-BD31-375C5CD9BDA2}" destId="{1B805946-7E67-47C4-A393-BCA4B2716ACD}" srcOrd="3" destOrd="0" parTransId="{8E83860F-02B9-40E6-BBA3-35A72AEA23FC}" sibTransId="{577639E9-7DDF-4973-ACF1-0E225DD9BC89}"/>
    <dgm:cxn modelId="{88BE9ED2-A4C0-4E28-B93E-D8E60D62194B}" type="presOf" srcId="{050982FC-86BF-4A58-BD31-375C5CD9BDA2}" destId="{2E6B12D1-BAC6-40C8-A067-C5A2430E30AA}" srcOrd="1" destOrd="0" presId="urn:microsoft.com/office/officeart/2008/layout/NameandTitleOrganizationalChart"/>
    <dgm:cxn modelId="{4C121719-6000-4238-9C6D-B775313FEA95}" type="presOf" srcId="{577639E9-7DDF-4973-ACF1-0E225DD9BC89}" destId="{2FE2C5EB-E7F0-4F51-B159-EA8101BE6E01}" srcOrd="0" destOrd="0" presId="urn:microsoft.com/office/officeart/2008/layout/NameandTitleOrganizationalChart"/>
    <dgm:cxn modelId="{4C09E692-7EFD-417F-8EAF-9327E1D9537E}" type="presOf" srcId="{B72D9235-4A59-4035-A7A3-6518704FC2D8}" destId="{9B99E21B-BFB4-4FBE-BA64-FD66BFA8D9E6}" srcOrd="0" destOrd="0" presId="urn:microsoft.com/office/officeart/2008/layout/NameandTitleOrganizationalChart"/>
    <dgm:cxn modelId="{35DC3DB0-049F-4872-8A9F-69E9192B4E0E}" type="presOf" srcId="{5C3E9B2B-5A13-4498-BAD3-5E81A60FEE8B}" destId="{9935E065-252E-4E21-A572-E969F38CE7E3}" srcOrd="0" destOrd="0" presId="urn:microsoft.com/office/officeart/2008/layout/NameandTitleOrganizationalChart"/>
    <dgm:cxn modelId="{F3A48E67-7274-4EA3-9D16-AB7E98F50363}" type="presOf" srcId="{1B805946-7E67-47C4-A393-BCA4B2716ACD}" destId="{8A3969B3-54F9-4839-84E5-AE38304E04FB}" srcOrd="1" destOrd="0" presId="urn:microsoft.com/office/officeart/2008/layout/NameandTitleOrganizationalChart"/>
    <dgm:cxn modelId="{A3B0BF58-0680-439C-B896-E97001CB1637}" type="presOf" srcId="{E31ECE8C-706B-4B2A-8789-0FD45DEC1822}" destId="{F2CE8C0A-C6B2-4348-8757-619613FE36BA}" srcOrd="1" destOrd="0" presId="urn:microsoft.com/office/officeart/2008/layout/NameandTitleOrganizationalChart"/>
    <dgm:cxn modelId="{2827CFC3-16AC-4CA7-BDAE-7AC573382356}" type="presOf" srcId="{0C537A88-AAFE-4E54-906B-2220E70B85BF}" destId="{6AB5EB67-FDB7-4791-98B3-9E42766DAB76}" srcOrd="1" destOrd="0" presId="urn:microsoft.com/office/officeart/2008/layout/NameandTitleOrganizationalChart"/>
    <dgm:cxn modelId="{76EB2A20-631C-416D-9C12-075A733F54D5}" type="presOf" srcId="{34681965-AA64-4ACF-964F-E46BD69A3FD5}" destId="{C2C6E97E-17F8-4D59-B8E2-BFA0D572E975}" srcOrd="0" destOrd="0" presId="urn:microsoft.com/office/officeart/2008/layout/NameandTitleOrganizationalChart"/>
    <dgm:cxn modelId="{122A4184-1C60-41AA-91B7-E6A1D8636AA6}" type="presOf" srcId="{8E83860F-02B9-40E6-BBA3-35A72AEA23FC}" destId="{5920B06E-0CF9-43CF-B54B-7DFD43E01D02}" srcOrd="0" destOrd="0" presId="urn:microsoft.com/office/officeart/2008/layout/NameandTitleOrganizationalChart"/>
    <dgm:cxn modelId="{8882DE91-DF92-4C25-83D7-7B1F2D4AA42E}" srcId="{050982FC-86BF-4A58-BD31-375C5CD9BDA2}" destId="{358AE0D8-B14D-45EF-ADB7-7C8FB33099D0}" srcOrd="4" destOrd="0" parTransId="{2E67C7C4-1AB9-41E8-BA65-0D9AE435708B}" sibTransId="{8526388A-9565-4855-A0C9-BAD4DE306F19}"/>
    <dgm:cxn modelId="{0FE31F67-4855-4D55-BFED-21B90BA824C2}" type="presOf" srcId="{6324465A-7DC3-48FD-83C4-052C03F3003C}" destId="{BB6D517E-C0DA-4A86-90C5-FEBA1DBA3FCB}" srcOrd="0" destOrd="0" presId="urn:microsoft.com/office/officeart/2008/layout/NameandTitleOrganizationalChart"/>
    <dgm:cxn modelId="{07BB4917-F76A-4858-8171-E5C9B47DF8EB}" type="presOf" srcId="{5C3E9B2B-5A13-4498-BAD3-5E81A60FEE8B}" destId="{DABE96D3-A29F-4527-837F-0AB11FF5F87F}" srcOrd="1" destOrd="0" presId="urn:microsoft.com/office/officeart/2008/layout/NameandTitleOrganizationalChart"/>
    <dgm:cxn modelId="{6F71E5EA-47EE-4F48-9808-71BC660911AF}" type="presOf" srcId="{050982FC-86BF-4A58-BD31-375C5CD9BDA2}" destId="{06F79BD3-42AC-4C11-9BE4-84A0CDFA5FF0}" srcOrd="0" destOrd="0" presId="urn:microsoft.com/office/officeart/2008/layout/NameandTitleOrganizationalChart"/>
    <dgm:cxn modelId="{BFF5A372-2419-4D43-87E3-C232C04AEA15}" type="presOf" srcId="{7F303E50-4198-46C2-A64D-5B4C8E5B1AFD}" destId="{5413D171-A732-4DA6-91EA-466EA73C0857}" srcOrd="0" destOrd="0" presId="urn:microsoft.com/office/officeart/2008/layout/NameandTitleOrganizationalChart"/>
    <dgm:cxn modelId="{2562B4EC-FE89-4BCA-A44D-33D5749E50FC}" type="presOf" srcId="{2E67C7C4-1AB9-41E8-BA65-0D9AE435708B}" destId="{55892797-DBED-4F35-8FED-4A2B75D0CA16}" srcOrd="0" destOrd="0" presId="urn:microsoft.com/office/officeart/2008/layout/NameandTitleOrganizationalChart"/>
    <dgm:cxn modelId="{186BF331-1718-4062-86E3-BC4EC9BDA75D}" type="presOf" srcId="{00629A34-B188-4755-AEEA-7B99FDB6F2EF}" destId="{EE1D4108-2381-4AEA-923B-0C53EEEB8C3F}" srcOrd="0" destOrd="0" presId="urn:microsoft.com/office/officeart/2008/layout/NameandTitleOrganizationalChart"/>
    <dgm:cxn modelId="{3C6AF8F4-30DD-43A2-A1E9-532D1E65E8E1}" type="presOf" srcId="{350B18BF-FE46-4C81-9D50-697427294431}" destId="{46A3ADE5-61D5-44C3-99BD-5FA4FFB33C03}" srcOrd="0" destOrd="0" presId="urn:microsoft.com/office/officeart/2008/layout/NameandTitleOrganizationalChart"/>
    <dgm:cxn modelId="{58C8C5E7-53A9-4D3A-93F5-C54274517BEF}" srcId="{00629A34-B188-4755-AEEA-7B99FDB6F2EF}" destId="{050982FC-86BF-4A58-BD31-375C5CD9BDA2}" srcOrd="0" destOrd="0" parTransId="{A90C6D5B-92C5-43C0-AC92-A93E74B08342}" sibTransId="{6324465A-7DC3-48FD-83C4-052C03F3003C}"/>
    <dgm:cxn modelId="{81824EDC-0F97-4010-951A-36E0FAF8D318}" type="presOf" srcId="{E31ECE8C-706B-4B2A-8789-0FD45DEC1822}" destId="{BDA6B5F4-671F-474B-8580-3CDC72D1D771}" srcOrd="0" destOrd="0" presId="urn:microsoft.com/office/officeart/2008/layout/NameandTitleOrganizationalChart"/>
    <dgm:cxn modelId="{131961CF-BEE1-44D2-99E5-FFD45FDD4247}" type="presOf" srcId="{358AE0D8-B14D-45EF-ADB7-7C8FB33099D0}" destId="{53F9ABCC-9B1E-4674-A85F-D83D66382BFC}" srcOrd="0" destOrd="0" presId="urn:microsoft.com/office/officeart/2008/layout/NameandTitleOrganizationalChart"/>
    <dgm:cxn modelId="{B82F5EA8-A1BD-40EA-8146-4353116E21FA}" type="presOf" srcId="{8526388A-9565-4855-A0C9-BAD4DE306F19}" destId="{784AD11B-52CA-4D42-B2E5-E6E5EF787879}" srcOrd="0" destOrd="0" presId="urn:microsoft.com/office/officeart/2008/layout/NameandTitleOrganizationalChart"/>
    <dgm:cxn modelId="{17D192B0-064D-48E4-B6B7-B964B5FA54E6}" srcId="{050982FC-86BF-4A58-BD31-375C5CD9BDA2}" destId="{5C3E9B2B-5A13-4498-BAD3-5E81A60FEE8B}" srcOrd="0" destOrd="0" parTransId="{7F303E50-4198-46C2-A64D-5B4C8E5B1AFD}" sibTransId="{780D68BF-23B9-4230-82C2-43549A60BD95}"/>
    <dgm:cxn modelId="{BFA2034C-D490-49C2-AB63-E07898974CA4}" type="presParOf" srcId="{EE1D4108-2381-4AEA-923B-0C53EEEB8C3F}" destId="{D82B1D91-8713-4931-989F-2A4AF585A94D}" srcOrd="0" destOrd="0" presId="urn:microsoft.com/office/officeart/2008/layout/NameandTitleOrganizationalChart"/>
    <dgm:cxn modelId="{D6A89E43-2AE7-4CD8-9499-F287EF95B4C8}" type="presParOf" srcId="{D82B1D91-8713-4931-989F-2A4AF585A94D}" destId="{C79EBDEE-C483-4D85-83A0-C42A63FF5FFC}" srcOrd="0" destOrd="0" presId="urn:microsoft.com/office/officeart/2008/layout/NameandTitleOrganizationalChart"/>
    <dgm:cxn modelId="{C716B2D7-6889-43AA-AA9B-90AB8A043113}" type="presParOf" srcId="{C79EBDEE-C483-4D85-83A0-C42A63FF5FFC}" destId="{06F79BD3-42AC-4C11-9BE4-84A0CDFA5FF0}" srcOrd="0" destOrd="0" presId="urn:microsoft.com/office/officeart/2008/layout/NameandTitleOrganizationalChart"/>
    <dgm:cxn modelId="{BCEF7117-E874-4A69-BA2E-4AE91BC25C4A}" type="presParOf" srcId="{C79EBDEE-C483-4D85-83A0-C42A63FF5FFC}" destId="{BB6D517E-C0DA-4A86-90C5-FEBA1DBA3FCB}" srcOrd="1" destOrd="0" presId="urn:microsoft.com/office/officeart/2008/layout/NameandTitleOrganizationalChart"/>
    <dgm:cxn modelId="{B76D96D1-8769-49D8-AA3D-5E5153440032}" type="presParOf" srcId="{C79EBDEE-C483-4D85-83A0-C42A63FF5FFC}" destId="{2E6B12D1-BAC6-40C8-A067-C5A2430E30AA}" srcOrd="2" destOrd="0" presId="urn:microsoft.com/office/officeart/2008/layout/NameandTitleOrganizationalChart"/>
    <dgm:cxn modelId="{89EA7B19-0B20-4A11-B58D-CF1C3346CAE1}" type="presParOf" srcId="{D82B1D91-8713-4931-989F-2A4AF585A94D}" destId="{848AE1A7-4DAA-4F66-8C85-C55099A0104F}" srcOrd="1" destOrd="0" presId="urn:microsoft.com/office/officeart/2008/layout/NameandTitleOrganizationalChart"/>
    <dgm:cxn modelId="{C2DD4D66-38D7-4C7C-8886-1B859959DD16}" type="presParOf" srcId="{848AE1A7-4DAA-4F66-8C85-C55099A0104F}" destId="{46A3ADE5-61D5-44C3-99BD-5FA4FFB33C03}" srcOrd="0" destOrd="0" presId="urn:microsoft.com/office/officeart/2008/layout/NameandTitleOrganizationalChart"/>
    <dgm:cxn modelId="{74DB601F-002E-4338-8165-5CFBCBE6D243}" type="presParOf" srcId="{848AE1A7-4DAA-4F66-8C85-C55099A0104F}" destId="{90A2C6A6-0ED1-4010-BE71-CDB31A28112A}" srcOrd="1" destOrd="0" presId="urn:microsoft.com/office/officeart/2008/layout/NameandTitleOrganizationalChart"/>
    <dgm:cxn modelId="{7FE09C09-5EEE-471D-8E95-83C94863435A}" type="presParOf" srcId="{90A2C6A6-0ED1-4010-BE71-CDB31A28112A}" destId="{E1C96907-D2D5-475A-8EA2-728D93FF7412}" srcOrd="0" destOrd="0" presId="urn:microsoft.com/office/officeart/2008/layout/NameandTitleOrganizationalChart"/>
    <dgm:cxn modelId="{62C88C76-FDB4-488F-BDA8-05E642CBC29A}" type="presParOf" srcId="{E1C96907-D2D5-475A-8EA2-728D93FF7412}" destId="{330C3D62-AA26-40C5-B45F-53533B270A3A}" srcOrd="0" destOrd="0" presId="urn:microsoft.com/office/officeart/2008/layout/NameandTitleOrganizationalChart"/>
    <dgm:cxn modelId="{F33C9E8B-D266-4ED2-AD9F-31C4B314CC5B}" type="presParOf" srcId="{E1C96907-D2D5-475A-8EA2-728D93FF7412}" destId="{1483BAFF-5B01-4A4D-A6E5-417D0B9E6326}" srcOrd="1" destOrd="0" presId="urn:microsoft.com/office/officeart/2008/layout/NameandTitleOrganizationalChart"/>
    <dgm:cxn modelId="{C43D2786-A0E7-421F-B3C8-1C1EF3BFE708}" type="presParOf" srcId="{E1C96907-D2D5-475A-8EA2-728D93FF7412}" destId="{6AB5EB67-FDB7-4791-98B3-9E42766DAB76}" srcOrd="2" destOrd="0" presId="urn:microsoft.com/office/officeart/2008/layout/NameandTitleOrganizationalChart"/>
    <dgm:cxn modelId="{D42DBC2D-2D52-4F89-93A7-14D17FEBBB58}" type="presParOf" srcId="{90A2C6A6-0ED1-4010-BE71-CDB31A28112A}" destId="{BD5DD9BF-6BF0-4B45-BA0D-4662E79CA831}" srcOrd="1" destOrd="0" presId="urn:microsoft.com/office/officeart/2008/layout/NameandTitleOrganizationalChart"/>
    <dgm:cxn modelId="{2064B064-A119-473D-B17D-E2B55BC0B009}" type="presParOf" srcId="{90A2C6A6-0ED1-4010-BE71-CDB31A28112A}" destId="{95423931-0576-494A-A88A-F9CD498F6DC2}" srcOrd="2" destOrd="0" presId="urn:microsoft.com/office/officeart/2008/layout/NameandTitleOrganizationalChart"/>
    <dgm:cxn modelId="{C6D3C591-2962-4B41-89E2-DA868214B843}" type="presParOf" srcId="{848AE1A7-4DAA-4F66-8C85-C55099A0104F}" destId="{5920B06E-0CF9-43CF-B54B-7DFD43E01D02}" srcOrd="2" destOrd="0" presId="urn:microsoft.com/office/officeart/2008/layout/NameandTitleOrganizationalChart"/>
    <dgm:cxn modelId="{7BDBEBA0-095D-45AE-AFEB-0FA7837F63D7}" type="presParOf" srcId="{848AE1A7-4DAA-4F66-8C85-C55099A0104F}" destId="{21DF25A0-EEB3-4BF5-AB41-198C3490467F}" srcOrd="3" destOrd="0" presId="urn:microsoft.com/office/officeart/2008/layout/NameandTitleOrganizationalChart"/>
    <dgm:cxn modelId="{26FD3E7E-7371-46C7-BDAE-22883E46673A}" type="presParOf" srcId="{21DF25A0-EEB3-4BF5-AB41-198C3490467F}" destId="{7C77F227-F53B-4DC5-B283-A4D53C118C03}" srcOrd="0" destOrd="0" presId="urn:microsoft.com/office/officeart/2008/layout/NameandTitleOrganizationalChart"/>
    <dgm:cxn modelId="{B7205F5E-362C-4CBD-99EE-887E2938F32F}" type="presParOf" srcId="{7C77F227-F53B-4DC5-B283-A4D53C118C03}" destId="{B17F0E9D-F1D4-4844-93F5-AF4162352B3A}" srcOrd="0" destOrd="0" presId="urn:microsoft.com/office/officeart/2008/layout/NameandTitleOrganizationalChart"/>
    <dgm:cxn modelId="{3B81F4AC-6620-4146-A567-C488D3E006E7}" type="presParOf" srcId="{7C77F227-F53B-4DC5-B283-A4D53C118C03}" destId="{2FE2C5EB-E7F0-4F51-B159-EA8101BE6E01}" srcOrd="1" destOrd="0" presId="urn:microsoft.com/office/officeart/2008/layout/NameandTitleOrganizationalChart"/>
    <dgm:cxn modelId="{F08E458F-93B5-4860-B7DA-4CDA15083F2D}" type="presParOf" srcId="{7C77F227-F53B-4DC5-B283-A4D53C118C03}" destId="{8A3969B3-54F9-4839-84E5-AE38304E04FB}" srcOrd="2" destOrd="0" presId="urn:microsoft.com/office/officeart/2008/layout/NameandTitleOrganizationalChart"/>
    <dgm:cxn modelId="{3B5DFB4B-A6D6-4055-83A5-C7C02B04B9FD}" type="presParOf" srcId="{21DF25A0-EEB3-4BF5-AB41-198C3490467F}" destId="{AE771C9C-E080-4061-898D-DA919664A7B0}" srcOrd="1" destOrd="0" presId="urn:microsoft.com/office/officeart/2008/layout/NameandTitleOrganizationalChart"/>
    <dgm:cxn modelId="{D6339031-6718-431A-BA33-27261B826183}" type="presParOf" srcId="{21DF25A0-EEB3-4BF5-AB41-198C3490467F}" destId="{8E2D7F9A-D362-4E68-B7BE-D0DF5EABD117}" srcOrd="2" destOrd="0" presId="urn:microsoft.com/office/officeart/2008/layout/NameandTitleOrganizationalChart"/>
    <dgm:cxn modelId="{AF89EC5F-92AC-4A5A-BDBA-F439259C4225}" type="presParOf" srcId="{848AE1A7-4DAA-4F66-8C85-C55099A0104F}" destId="{55892797-DBED-4F35-8FED-4A2B75D0CA16}" srcOrd="4" destOrd="0" presId="urn:microsoft.com/office/officeart/2008/layout/NameandTitleOrganizationalChart"/>
    <dgm:cxn modelId="{CCA084BF-76C5-48A1-A0FF-48790BF13D48}" type="presParOf" srcId="{848AE1A7-4DAA-4F66-8C85-C55099A0104F}" destId="{A0921633-F8D1-4042-A662-DB8DCAF5AFB7}" srcOrd="5" destOrd="0" presId="urn:microsoft.com/office/officeart/2008/layout/NameandTitleOrganizationalChart"/>
    <dgm:cxn modelId="{D5695D06-B2C6-4E02-8238-34643872A825}" type="presParOf" srcId="{A0921633-F8D1-4042-A662-DB8DCAF5AFB7}" destId="{B96F87DF-33EB-4CA5-B4B8-DD5D871F0BA5}" srcOrd="0" destOrd="0" presId="urn:microsoft.com/office/officeart/2008/layout/NameandTitleOrganizationalChart"/>
    <dgm:cxn modelId="{0476B14B-22F5-42DB-B456-DBEC4C00036B}" type="presParOf" srcId="{B96F87DF-33EB-4CA5-B4B8-DD5D871F0BA5}" destId="{53F9ABCC-9B1E-4674-A85F-D83D66382BFC}" srcOrd="0" destOrd="0" presId="urn:microsoft.com/office/officeart/2008/layout/NameandTitleOrganizationalChart"/>
    <dgm:cxn modelId="{B61B1AB3-F385-4C4A-B52E-1226352B6A14}" type="presParOf" srcId="{B96F87DF-33EB-4CA5-B4B8-DD5D871F0BA5}" destId="{784AD11B-52CA-4D42-B2E5-E6E5EF787879}" srcOrd="1" destOrd="0" presId="urn:microsoft.com/office/officeart/2008/layout/NameandTitleOrganizationalChart"/>
    <dgm:cxn modelId="{AEDF75BA-8C67-4DC4-B33B-542722FC15A0}" type="presParOf" srcId="{B96F87DF-33EB-4CA5-B4B8-DD5D871F0BA5}" destId="{49310720-DF32-4490-81BC-32FD16C664CE}" srcOrd="2" destOrd="0" presId="urn:microsoft.com/office/officeart/2008/layout/NameandTitleOrganizationalChart"/>
    <dgm:cxn modelId="{F088AE58-FEEB-4172-B197-E491B2406AD6}" type="presParOf" srcId="{A0921633-F8D1-4042-A662-DB8DCAF5AFB7}" destId="{D7E685D4-370E-47AD-AED4-D6658E828788}" srcOrd="1" destOrd="0" presId="urn:microsoft.com/office/officeart/2008/layout/NameandTitleOrganizationalChart"/>
    <dgm:cxn modelId="{9CC543D2-4D40-4769-9450-77BAC708CD8D}" type="presParOf" srcId="{A0921633-F8D1-4042-A662-DB8DCAF5AFB7}" destId="{5E008851-3835-4C34-AB04-DF919B5C4269}" srcOrd="2" destOrd="0" presId="urn:microsoft.com/office/officeart/2008/layout/NameandTitleOrganizationalChart"/>
    <dgm:cxn modelId="{030EAF00-66FF-4391-9B98-6358B1ADF94B}" type="presParOf" srcId="{D82B1D91-8713-4931-989F-2A4AF585A94D}" destId="{28714EEF-E103-4568-A90E-6294EFD1D2D5}" srcOrd="2" destOrd="0" presId="urn:microsoft.com/office/officeart/2008/layout/NameandTitleOrganizationalChart"/>
    <dgm:cxn modelId="{A07FA51A-A595-4D05-A03F-4ACD64A2F15F}" type="presParOf" srcId="{28714EEF-E103-4568-A90E-6294EFD1D2D5}" destId="{5413D171-A732-4DA6-91EA-466EA73C0857}" srcOrd="0" destOrd="0" presId="urn:microsoft.com/office/officeart/2008/layout/NameandTitleOrganizationalChart"/>
    <dgm:cxn modelId="{53C2A38A-171D-43CD-A055-7ECE045DCA8A}" type="presParOf" srcId="{28714EEF-E103-4568-A90E-6294EFD1D2D5}" destId="{2C4C772F-CF8A-4CF4-B070-97C750B1E4A7}" srcOrd="1" destOrd="0" presId="urn:microsoft.com/office/officeart/2008/layout/NameandTitleOrganizationalChart"/>
    <dgm:cxn modelId="{F3A67FAC-C6B9-4983-A677-C954A17721FB}" type="presParOf" srcId="{2C4C772F-CF8A-4CF4-B070-97C750B1E4A7}" destId="{CF05B4AA-B15F-45C5-8462-1EA681A1014F}" srcOrd="0" destOrd="0" presId="urn:microsoft.com/office/officeart/2008/layout/NameandTitleOrganizationalChart"/>
    <dgm:cxn modelId="{E38838FA-07B9-49DB-B827-15CAB650D5EB}" type="presParOf" srcId="{CF05B4AA-B15F-45C5-8462-1EA681A1014F}" destId="{9935E065-252E-4E21-A572-E969F38CE7E3}" srcOrd="0" destOrd="0" presId="urn:microsoft.com/office/officeart/2008/layout/NameandTitleOrganizationalChart"/>
    <dgm:cxn modelId="{410AB70C-024C-4ED6-B5E4-33933EFAD457}" type="presParOf" srcId="{CF05B4AA-B15F-45C5-8462-1EA681A1014F}" destId="{E1145DFC-EEAE-4784-9F65-89F5BCF57F08}" srcOrd="1" destOrd="0" presId="urn:microsoft.com/office/officeart/2008/layout/NameandTitleOrganizationalChart"/>
    <dgm:cxn modelId="{47FD2D13-7C62-4F21-8794-B51A87B0D487}" type="presParOf" srcId="{CF05B4AA-B15F-45C5-8462-1EA681A1014F}" destId="{DABE96D3-A29F-4527-837F-0AB11FF5F87F}" srcOrd="2" destOrd="0" presId="urn:microsoft.com/office/officeart/2008/layout/NameandTitleOrganizationalChart"/>
    <dgm:cxn modelId="{2C6D42F0-3C87-4F0C-BF3F-F95DFB014798}" type="presParOf" srcId="{2C4C772F-CF8A-4CF4-B070-97C750B1E4A7}" destId="{776928EF-A40D-410A-82E8-22F45F155A23}" srcOrd="1" destOrd="0" presId="urn:microsoft.com/office/officeart/2008/layout/NameandTitleOrganizationalChart"/>
    <dgm:cxn modelId="{4F79ACD6-1F20-4971-B46B-573A88B944AC}" type="presParOf" srcId="{2C4C772F-CF8A-4CF4-B070-97C750B1E4A7}" destId="{7D83D134-E87A-4E33-A78E-4DE0F3C183A7}" srcOrd="2" destOrd="0" presId="urn:microsoft.com/office/officeart/2008/layout/NameandTitleOrganizationalChart"/>
    <dgm:cxn modelId="{E4EE7E0B-3A75-44F3-BC25-0C3AF0F82AE0}" type="presParOf" srcId="{28714EEF-E103-4568-A90E-6294EFD1D2D5}" destId="{C2C6E97E-17F8-4D59-B8E2-BFA0D572E975}" srcOrd="2" destOrd="0" presId="urn:microsoft.com/office/officeart/2008/layout/NameandTitleOrganizationalChart"/>
    <dgm:cxn modelId="{F5AFE1C5-1CD3-4FF8-A21B-A77C344F8277}" type="presParOf" srcId="{28714EEF-E103-4568-A90E-6294EFD1D2D5}" destId="{F4184CCA-E900-4161-B22E-CB19D61CFCE0}" srcOrd="3" destOrd="0" presId="urn:microsoft.com/office/officeart/2008/layout/NameandTitleOrganizationalChart"/>
    <dgm:cxn modelId="{B5965C84-89BD-4B44-8384-6FA39025049B}" type="presParOf" srcId="{F4184CCA-E900-4161-B22E-CB19D61CFCE0}" destId="{2C6A96DF-7C16-4136-BA6D-56C878355384}" srcOrd="0" destOrd="0" presId="urn:microsoft.com/office/officeart/2008/layout/NameandTitleOrganizationalChart"/>
    <dgm:cxn modelId="{D4245BD6-5811-472D-8A35-21C53E15D022}" type="presParOf" srcId="{2C6A96DF-7C16-4136-BA6D-56C878355384}" destId="{BDA6B5F4-671F-474B-8580-3CDC72D1D771}" srcOrd="0" destOrd="0" presId="urn:microsoft.com/office/officeart/2008/layout/NameandTitleOrganizationalChart"/>
    <dgm:cxn modelId="{928A98C8-9AE8-476D-A245-F964D231DCB1}" type="presParOf" srcId="{2C6A96DF-7C16-4136-BA6D-56C878355384}" destId="{9B99E21B-BFB4-4FBE-BA64-FD66BFA8D9E6}" srcOrd="1" destOrd="0" presId="urn:microsoft.com/office/officeart/2008/layout/NameandTitleOrganizationalChart"/>
    <dgm:cxn modelId="{1A10F104-855B-488E-81D3-C1FF9AC39412}" type="presParOf" srcId="{2C6A96DF-7C16-4136-BA6D-56C878355384}" destId="{F2CE8C0A-C6B2-4348-8757-619613FE36BA}" srcOrd="2" destOrd="0" presId="urn:microsoft.com/office/officeart/2008/layout/NameandTitleOrganizationalChart"/>
    <dgm:cxn modelId="{7BB09E00-2776-41C9-8135-98A254623B78}" type="presParOf" srcId="{F4184CCA-E900-4161-B22E-CB19D61CFCE0}" destId="{E658FBAB-401E-4A87-A32C-4547E64C4644}" srcOrd="1" destOrd="0" presId="urn:microsoft.com/office/officeart/2008/layout/NameandTitleOrganizationalChart"/>
    <dgm:cxn modelId="{8E3DDBDC-B376-4C9B-AB3F-86F4022DAF07}" type="presParOf" srcId="{F4184CCA-E900-4161-B22E-CB19D61CFCE0}" destId="{4BA7623A-9AFB-47BB-8993-7E5AD4D4AB9E}" srcOrd="2" destOrd="0" presId="urn:microsoft.com/office/officeart/2008/layout/NameandTitleOrganizational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735AD3-6D7B-4908-8B13-049C6A74460A}"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2B8806E9-3DEC-458F-9D7E-596EE77550D8}">
      <dgm:prSet phldrT="[Text]" custT="1"/>
      <dgm:spPr/>
      <dgm:t>
        <a:bodyPr/>
        <a:lstStyle/>
        <a:p>
          <a:pPr>
            <a:lnSpc>
              <a:spcPct val="120000"/>
            </a:lnSpc>
          </a:pPr>
          <a:r>
            <a:rPr lang="en-US" sz="3000" b="1" dirty="0" err="1"/>
            <a:t>Giao</a:t>
          </a:r>
          <a:r>
            <a:rPr lang="en-US" sz="3000" b="1" dirty="0"/>
            <a:t> </a:t>
          </a:r>
          <a:r>
            <a:rPr lang="en-US" sz="3000" b="1" dirty="0" err="1"/>
            <a:t>diện</a:t>
          </a:r>
          <a:r>
            <a:rPr lang="en-US" sz="3000" b="1" dirty="0"/>
            <a:t> website</a:t>
          </a:r>
        </a:p>
      </dgm:t>
    </dgm:pt>
    <dgm:pt modelId="{6ACFAAA6-8694-43C1-849B-8201A02F118D}" type="parTrans" cxnId="{0A8B0B26-9385-443A-8148-DE970F6D273B}">
      <dgm:prSet/>
      <dgm:spPr/>
      <dgm:t>
        <a:bodyPr/>
        <a:lstStyle/>
        <a:p>
          <a:endParaRPr lang="en-US"/>
        </a:p>
      </dgm:t>
    </dgm:pt>
    <dgm:pt modelId="{996AC0FE-8E8B-4396-875F-9FB7031E54DD}" type="sibTrans" cxnId="{0A8B0B26-9385-443A-8148-DE970F6D273B}">
      <dgm:prSet/>
      <dgm:spPr/>
      <dgm:t>
        <a:bodyPr/>
        <a:lstStyle/>
        <a:p>
          <a:endParaRPr lang="en-US"/>
        </a:p>
      </dgm:t>
    </dgm:pt>
    <dgm:pt modelId="{A767303F-ECD3-46C6-885B-A712AFAE9C91}">
      <dgm:prSet phldrT="[Text]" custT="1"/>
      <dgm:spPr/>
      <dgm:t>
        <a:bodyPr/>
        <a:lstStyle/>
        <a:p>
          <a:pPr algn="just">
            <a:lnSpc>
              <a:spcPct val="120000"/>
            </a:lnSpc>
          </a:pPr>
          <a:r>
            <a:rPr lang="en-US" sz="2000" b="0" i="0" u="none" dirty="0">
              <a:solidFill>
                <a:schemeClr val="bg1"/>
              </a:solidFill>
            </a:rPr>
            <a:t>G</a:t>
          </a:r>
          <a:r>
            <a:rPr lang="vi-VN" sz="2000" b="0" i="0" u="none" dirty="0">
              <a:solidFill>
                <a:schemeClr val="bg1"/>
              </a:solidFill>
            </a:rPr>
            <a:t>iao diện </a:t>
          </a:r>
          <a:r>
            <a:rPr lang="en-US" sz="2000" b="0" i="0" u="none" dirty="0">
              <a:solidFill>
                <a:schemeClr val="bg1"/>
              </a:solidFill>
            </a:rPr>
            <a:t>Website </a:t>
          </a:r>
          <a:r>
            <a:rPr lang="vi-VN" sz="2000" b="0" i="0" u="none" dirty="0">
              <a:solidFill>
                <a:schemeClr val="bg1"/>
              </a:solidFill>
            </a:rPr>
            <a:t>được xây dựng với màu sắc tương đối nổi bật</a:t>
          </a:r>
          <a:r>
            <a:rPr lang="en-US" sz="2000" b="0" i="0" u="none" dirty="0">
              <a:solidFill>
                <a:schemeClr val="bg1"/>
              </a:solidFill>
            </a:rPr>
            <a:t> </a:t>
          </a:r>
          <a:r>
            <a:rPr lang="vi-VN" sz="2000" b="0" i="0" u="none" dirty="0">
              <a:solidFill>
                <a:schemeClr val="bg1"/>
              </a:solidFill>
            </a:rPr>
            <a:t>thu hút được người dùng truy cập, ở lại trang web.</a:t>
          </a:r>
          <a:endParaRPr lang="en-US" sz="2000" dirty="0">
            <a:solidFill>
              <a:schemeClr val="bg1"/>
            </a:solidFill>
          </a:endParaRPr>
        </a:p>
      </dgm:t>
    </dgm:pt>
    <dgm:pt modelId="{7E606D24-E9DE-46A5-877E-3ADD8627738E}" type="parTrans" cxnId="{A5BA6F70-22BE-48A9-9356-1F409625F5C6}">
      <dgm:prSet/>
      <dgm:spPr/>
      <dgm:t>
        <a:bodyPr/>
        <a:lstStyle/>
        <a:p>
          <a:endParaRPr lang="en-US"/>
        </a:p>
      </dgm:t>
    </dgm:pt>
    <dgm:pt modelId="{53CF149A-C5BD-406D-9B87-7F99E30A323B}" type="sibTrans" cxnId="{A5BA6F70-22BE-48A9-9356-1F409625F5C6}">
      <dgm:prSet/>
      <dgm:spPr/>
      <dgm:t>
        <a:bodyPr/>
        <a:lstStyle/>
        <a:p>
          <a:endParaRPr lang="en-US"/>
        </a:p>
      </dgm:t>
    </dgm:pt>
    <dgm:pt modelId="{A8F54CA4-8C37-48D5-AC7D-48A754C037F1}">
      <dgm:prSet phldrT="[Text]" custT="1"/>
      <dgm:spPr/>
      <dgm:t>
        <a:bodyPr/>
        <a:lstStyle/>
        <a:p>
          <a:pPr algn="just" rtl="0">
            <a:lnSpc>
              <a:spcPct val="120000"/>
            </a:lnSpc>
          </a:pPr>
          <a:r>
            <a:rPr lang="vi-VN" sz="2000" b="0" i="0" u="none" dirty="0">
              <a:solidFill>
                <a:schemeClr val="bg1"/>
              </a:solidFill>
            </a:rPr>
            <a:t>Vị trí các công cụ tiện ích trên website được sắp xếp khoa học và dễ dàng sử dụng. </a:t>
          </a:r>
          <a:endParaRPr lang="en-US" sz="2000" dirty="0">
            <a:solidFill>
              <a:schemeClr val="bg1"/>
            </a:solidFill>
          </a:endParaRPr>
        </a:p>
      </dgm:t>
    </dgm:pt>
    <dgm:pt modelId="{69D01947-9577-44FD-8E46-663AD55C04A0}" type="parTrans" cxnId="{691099F1-49F3-4137-AB0F-B4939B44383D}">
      <dgm:prSet/>
      <dgm:spPr/>
      <dgm:t>
        <a:bodyPr/>
        <a:lstStyle/>
        <a:p>
          <a:endParaRPr lang="en-US"/>
        </a:p>
      </dgm:t>
    </dgm:pt>
    <dgm:pt modelId="{5BCC9506-9B38-4211-B9E6-5BBDC6504896}" type="sibTrans" cxnId="{691099F1-49F3-4137-AB0F-B4939B44383D}">
      <dgm:prSet/>
      <dgm:spPr/>
      <dgm:t>
        <a:bodyPr/>
        <a:lstStyle/>
        <a:p>
          <a:endParaRPr lang="en-US"/>
        </a:p>
      </dgm:t>
    </dgm:pt>
    <dgm:pt modelId="{16883C9E-14B6-4723-8B8F-D3761BC75272}">
      <dgm:prSet phldrT="[Text]" phldr="1"/>
      <dgm:spPr/>
      <dgm:t>
        <a:bodyPr/>
        <a:lstStyle/>
        <a:p>
          <a:endParaRPr lang="en-US"/>
        </a:p>
      </dgm:t>
    </dgm:pt>
    <dgm:pt modelId="{F802A68F-5C20-4FFF-81B3-2865AF32EDA1}" type="parTrans" cxnId="{9F9B2CE2-5C89-42BC-89F9-B5998589A0B2}">
      <dgm:prSet/>
      <dgm:spPr/>
      <dgm:t>
        <a:bodyPr/>
        <a:lstStyle/>
        <a:p>
          <a:endParaRPr lang="en-US"/>
        </a:p>
      </dgm:t>
    </dgm:pt>
    <dgm:pt modelId="{604A4FAA-F523-4667-AB4E-15E474299DAB}" type="sibTrans" cxnId="{9F9B2CE2-5C89-42BC-89F9-B5998589A0B2}">
      <dgm:prSet/>
      <dgm:spPr/>
      <dgm:t>
        <a:bodyPr/>
        <a:lstStyle/>
        <a:p>
          <a:endParaRPr lang="en-US"/>
        </a:p>
      </dgm:t>
    </dgm:pt>
    <dgm:pt modelId="{24137B8D-5253-44E0-BB44-F7B92266F48F}">
      <dgm:prSet/>
      <dgm:spPr/>
      <dgm:t>
        <a:bodyPr/>
        <a:lstStyle/>
        <a:p>
          <a:endParaRPr lang="en-US"/>
        </a:p>
      </dgm:t>
    </dgm:pt>
    <dgm:pt modelId="{08A45196-63A8-4251-8128-2E1E139F4B4C}" type="parTrans" cxnId="{C72D6AE5-4F8A-47D9-8133-B8E141562BC2}">
      <dgm:prSet/>
      <dgm:spPr/>
      <dgm:t>
        <a:bodyPr/>
        <a:lstStyle/>
        <a:p>
          <a:endParaRPr lang="en-US"/>
        </a:p>
      </dgm:t>
    </dgm:pt>
    <dgm:pt modelId="{577B1019-1502-4DBD-8B1B-DDBE1652FD57}" type="sibTrans" cxnId="{C72D6AE5-4F8A-47D9-8133-B8E141562BC2}">
      <dgm:prSet/>
      <dgm:spPr/>
      <dgm:t>
        <a:bodyPr/>
        <a:lstStyle/>
        <a:p>
          <a:endParaRPr lang="en-US"/>
        </a:p>
      </dgm:t>
    </dgm:pt>
    <dgm:pt modelId="{0E3B27B9-E91E-4083-9079-A49B6A85057E}">
      <dgm:prSet custT="1"/>
      <dgm:spPr/>
      <dgm:t>
        <a:bodyPr/>
        <a:lstStyle/>
        <a:p>
          <a:pPr algn="just" rtl="0">
            <a:lnSpc>
              <a:spcPct val="120000"/>
            </a:lnSpc>
          </a:pPr>
          <a:r>
            <a:rPr lang="vi-VN" sz="2000" b="0" i="0" u="none" dirty="0">
              <a:solidFill>
                <a:schemeClr val="bg1"/>
              </a:solidFill>
            </a:rPr>
            <a:t>Có đội ngũ Admin</a:t>
          </a:r>
          <a:r>
            <a:rPr lang="en-US" sz="2000" b="0" i="0" u="none" dirty="0">
              <a:solidFill>
                <a:schemeClr val="bg1"/>
              </a:solidFill>
            </a:rPr>
            <a:t> </a:t>
          </a:r>
          <a:r>
            <a:rPr lang="en-US" sz="2000" b="0" i="0" u="none" dirty="0" err="1">
              <a:solidFill>
                <a:schemeClr val="bg1"/>
              </a:solidFill>
            </a:rPr>
            <a:t>thường</a:t>
          </a:r>
          <a:r>
            <a:rPr lang="en-US" sz="2000" b="0" i="0" u="none" dirty="0">
              <a:solidFill>
                <a:schemeClr val="bg1"/>
              </a:solidFill>
            </a:rPr>
            <a:t> </a:t>
          </a:r>
          <a:r>
            <a:rPr lang="en-US" sz="2000" b="0" i="0" u="none" dirty="0" err="1">
              <a:solidFill>
                <a:schemeClr val="bg1"/>
              </a:solidFill>
            </a:rPr>
            <a:t>xuyên</a:t>
          </a:r>
          <a:r>
            <a:rPr lang="en-US" sz="2000" b="0" i="0" u="none" dirty="0">
              <a:solidFill>
                <a:schemeClr val="bg1"/>
              </a:solidFill>
            </a:rPr>
            <a:t> </a:t>
          </a:r>
          <a:r>
            <a:rPr lang="en-US" sz="2000" b="0" i="0" u="none" dirty="0" err="1">
              <a:solidFill>
                <a:schemeClr val="bg1"/>
              </a:solidFill>
            </a:rPr>
            <a:t>túc</a:t>
          </a:r>
          <a:r>
            <a:rPr lang="en-US" sz="2000" b="0" i="0" u="none" dirty="0">
              <a:solidFill>
                <a:schemeClr val="bg1"/>
              </a:solidFill>
            </a:rPr>
            <a:t> </a:t>
          </a:r>
          <a:r>
            <a:rPr lang="en-US" sz="2000" b="0" i="0" u="none" dirty="0" err="1">
              <a:solidFill>
                <a:schemeClr val="bg1"/>
              </a:solidFill>
            </a:rPr>
            <a:t>trực</a:t>
          </a:r>
          <a:r>
            <a:rPr lang="en-US" sz="2000" b="0" i="0" u="none" dirty="0">
              <a:solidFill>
                <a:schemeClr val="bg1"/>
              </a:solidFill>
            </a:rPr>
            <a:t> </a:t>
          </a:r>
          <a:r>
            <a:rPr lang="en-US" sz="2000" b="0" i="0" u="none" dirty="0" err="1">
              <a:solidFill>
                <a:schemeClr val="bg1"/>
              </a:solidFill>
            </a:rPr>
            <a:t>để</a:t>
          </a:r>
          <a:r>
            <a:rPr lang="en-US" sz="2000" b="0" i="0" u="none" dirty="0">
              <a:solidFill>
                <a:schemeClr val="bg1"/>
              </a:solidFill>
            </a:rPr>
            <a:t> </a:t>
          </a:r>
          <a:r>
            <a:rPr lang="vi-VN" sz="2000" b="0" i="0" u="none" dirty="0">
              <a:solidFill>
                <a:schemeClr val="bg1"/>
              </a:solidFill>
            </a:rPr>
            <a:t>quản lý, cập nhật, chỉnh sửa nội dung, thông tin</a:t>
          </a:r>
          <a:endParaRPr lang="en-US" sz="2000" dirty="0">
            <a:solidFill>
              <a:schemeClr val="bg1"/>
            </a:solidFill>
          </a:endParaRPr>
        </a:p>
      </dgm:t>
    </dgm:pt>
    <dgm:pt modelId="{A5840EBC-9FCC-4DA6-9181-C6506B26D0EC}" type="parTrans" cxnId="{216616E4-1549-4EE0-8A4F-6E6B359359E0}">
      <dgm:prSet/>
      <dgm:spPr/>
      <dgm:t>
        <a:bodyPr/>
        <a:lstStyle/>
        <a:p>
          <a:endParaRPr lang="en-US"/>
        </a:p>
      </dgm:t>
    </dgm:pt>
    <dgm:pt modelId="{D216C001-32C3-42F7-8F13-7773E659CDA8}" type="sibTrans" cxnId="{216616E4-1549-4EE0-8A4F-6E6B359359E0}">
      <dgm:prSet/>
      <dgm:spPr/>
      <dgm:t>
        <a:bodyPr/>
        <a:lstStyle/>
        <a:p>
          <a:endParaRPr lang="en-US"/>
        </a:p>
      </dgm:t>
    </dgm:pt>
    <dgm:pt modelId="{7BC68E76-3932-44E9-BE2D-7FC2BF2EA360}">
      <dgm:prSet/>
      <dgm:spPr/>
      <dgm:t>
        <a:bodyPr/>
        <a:lstStyle/>
        <a:p>
          <a:endParaRPr lang="en-US" dirty="0"/>
        </a:p>
      </dgm:t>
    </dgm:pt>
    <dgm:pt modelId="{0ADD6A65-C5BB-4F9C-B3D1-16184EB6CFD1}" type="parTrans" cxnId="{03D16F31-2DEA-4B4B-84F5-A90CD1F7D486}">
      <dgm:prSet/>
      <dgm:spPr/>
      <dgm:t>
        <a:bodyPr/>
        <a:lstStyle/>
        <a:p>
          <a:endParaRPr lang="en-US"/>
        </a:p>
      </dgm:t>
    </dgm:pt>
    <dgm:pt modelId="{CD2F3C37-CBAC-4CE2-9A6E-0D40E253B47E}" type="sibTrans" cxnId="{03D16F31-2DEA-4B4B-84F5-A90CD1F7D486}">
      <dgm:prSet/>
      <dgm:spPr/>
      <dgm:t>
        <a:bodyPr/>
        <a:lstStyle/>
        <a:p>
          <a:endParaRPr lang="en-US"/>
        </a:p>
      </dgm:t>
    </dgm:pt>
    <dgm:pt modelId="{12E069AC-91BA-4FB5-BC57-BE9832D3EA3F}" type="pres">
      <dgm:prSet presAssocID="{55735AD3-6D7B-4908-8B13-049C6A74460A}" presName="Name0" presStyleCnt="0">
        <dgm:presLayoutVars>
          <dgm:chMax val="1"/>
          <dgm:chPref val="1"/>
          <dgm:dir/>
          <dgm:resizeHandles/>
        </dgm:presLayoutVars>
      </dgm:prSet>
      <dgm:spPr/>
      <dgm:t>
        <a:bodyPr/>
        <a:lstStyle/>
        <a:p>
          <a:endParaRPr lang="en-US"/>
        </a:p>
      </dgm:t>
    </dgm:pt>
    <dgm:pt modelId="{1ECD7CB1-96D4-4F22-9FD2-027364B3CAE5}" type="pres">
      <dgm:prSet presAssocID="{2B8806E9-3DEC-458F-9D7E-596EE77550D8}" presName="Parent" presStyleLbl="node1" presStyleIdx="0" presStyleCnt="2" custScaleX="102212" custScaleY="100212" custLinFactNeighborX="-80838" custLinFactNeighborY="7295">
        <dgm:presLayoutVars>
          <dgm:chMax val="4"/>
          <dgm:chPref val="3"/>
        </dgm:presLayoutVars>
      </dgm:prSet>
      <dgm:spPr/>
      <dgm:t>
        <a:bodyPr/>
        <a:lstStyle/>
        <a:p>
          <a:endParaRPr lang="en-US"/>
        </a:p>
      </dgm:t>
    </dgm:pt>
    <dgm:pt modelId="{9E982E54-B307-47A5-86A0-670ECEA0A674}" type="pres">
      <dgm:prSet presAssocID="{A767303F-ECD3-46C6-885B-A712AFAE9C91}" presName="Accent" presStyleLbl="node1" presStyleIdx="1" presStyleCnt="2" custLinFactNeighborX="-49735" custLinFactNeighborY="3166"/>
      <dgm:spPr/>
    </dgm:pt>
    <dgm:pt modelId="{F88F510C-FC61-4236-85F4-F0DDBF3541D0}" type="pres">
      <dgm:prSet presAssocID="{A767303F-ECD3-46C6-885B-A712AFAE9C91}" presName="Image1" presStyleLbl="fgImgPlace1" presStyleIdx="0" presStyleCnt="3" custLinFactNeighborX="-96885" custLinFactNeighborY="1203"/>
      <dgm:spPr>
        <a:blipFill>
          <a:blip xmlns:r="http://schemas.openxmlformats.org/officeDocument/2006/relationships" r:embed="rId1">
            <a:extLst>
              <a:ext uri="{28A0092B-C50C-407E-A947-70E740481C1C}">
                <a14:useLocalDpi xmlns:a14="http://schemas.microsoft.com/office/drawing/2010/main" val="0"/>
              </a:ext>
            </a:extLst>
          </a:blip>
          <a:srcRect/>
          <a:stretch>
            <a:fillRect t="-3000" b="-3000"/>
          </a:stretch>
        </a:blipFill>
      </dgm:spPr>
    </dgm:pt>
    <dgm:pt modelId="{3B83D251-0D26-47AE-8B39-B2309A76A00B}" type="pres">
      <dgm:prSet presAssocID="{A767303F-ECD3-46C6-885B-A712AFAE9C91}" presName="Child1" presStyleLbl="revTx" presStyleIdx="0" presStyleCnt="3" custScaleX="298777" custScaleY="104128" custLinFactNeighborX="42464" custLinFactNeighborY="-2412">
        <dgm:presLayoutVars>
          <dgm:chMax val="0"/>
          <dgm:chPref val="0"/>
          <dgm:bulletEnabled val="1"/>
        </dgm:presLayoutVars>
      </dgm:prSet>
      <dgm:spPr/>
      <dgm:t>
        <a:bodyPr/>
        <a:lstStyle/>
        <a:p>
          <a:endParaRPr lang="en-US"/>
        </a:p>
      </dgm:t>
    </dgm:pt>
    <dgm:pt modelId="{27C9EE50-3392-4EC9-BB34-2731D45886D5}" type="pres">
      <dgm:prSet presAssocID="{A8F54CA4-8C37-48D5-AC7D-48A754C037F1}" presName="Image2" presStyleCnt="0"/>
      <dgm:spPr/>
    </dgm:pt>
    <dgm:pt modelId="{4B402C41-7E67-4C6E-9AE6-78CBEEF8D9B3}" type="pres">
      <dgm:prSet presAssocID="{A8F54CA4-8C37-48D5-AC7D-48A754C037F1}" presName="Image" presStyleLbl="fgImgPlace1" presStyleIdx="1" presStyleCnt="3" custLinFactNeighborX="-75222" custLinFactNeighborY="-74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94BF5953-E762-493F-884B-3170D26C5285}" type="pres">
      <dgm:prSet presAssocID="{A8F54CA4-8C37-48D5-AC7D-48A754C037F1}" presName="Child2" presStyleLbl="revTx" presStyleIdx="1" presStyleCnt="3" custScaleX="241359" custLinFactNeighborX="21850">
        <dgm:presLayoutVars>
          <dgm:chMax val="0"/>
          <dgm:chPref val="0"/>
          <dgm:bulletEnabled val="1"/>
        </dgm:presLayoutVars>
      </dgm:prSet>
      <dgm:spPr/>
      <dgm:t>
        <a:bodyPr/>
        <a:lstStyle/>
        <a:p>
          <a:endParaRPr lang="en-US"/>
        </a:p>
      </dgm:t>
    </dgm:pt>
    <dgm:pt modelId="{05A357FC-FD38-4C6E-9B76-92449908CE57}" type="pres">
      <dgm:prSet presAssocID="{0E3B27B9-E91E-4083-9079-A49B6A85057E}" presName="Image3" presStyleCnt="0"/>
      <dgm:spPr/>
    </dgm:pt>
    <dgm:pt modelId="{F89808AF-092F-4359-ADE1-C579B38E4240}" type="pres">
      <dgm:prSet presAssocID="{0E3B27B9-E91E-4083-9079-A49B6A85057E}" presName="Image" presStyleLbl="fgImgPlace1" presStyleIdx="2" presStyleCnt="3" custLinFactNeighborX="-87257" custLinFactNeighborY="2406"/>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CAE02BAF-918C-4E5E-8279-03D0AFDE72E6}" type="pres">
      <dgm:prSet presAssocID="{0E3B27B9-E91E-4083-9079-A49B6A85057E}" presName="Child3" presStyleLbl="revTx" presStyleIdx="2" presStyleCnt="3" custScaleX="298543" custLinFactNeighborX="41484">
        <dgm:presLayoutVars>
          <dgm:chMax val="0"/>
          <dgm:chPref val="0"/>
          <dgm:bulletEnabled val="1"/>
        </dgm:presLayoutVars>
      </dgm:prSet>
      <dgm:spPr/>
      <dgm:t>
        <a:bodyPr/>
        <a:lstStyle/>
        <a:p>
          <a:endParaRPr lang="en-US"/>
        </a:p>
      </dgm:t>
    </dgm:pt>
  </dgm:ptLst>
  <dgm:cxnLst>
    <dgm:cxn modelId="{A5BA6F70-22BE-48A9-9356-1F409625F5C6}" srcId="{2B8806E9-3DEC-458F-9D7E-596EE77550D8}" destId="{A767303F-ECD3-46C6-885B-A712AFAE9C91}" srcOrd="0" destOrd="0" parTransId="{7E606D24-E9DE-46A5-877E-3ADD8627738E}" sibTransId="{53CF149A-C5BD-406D-9B87-7F99E30A323B}"/>
    <dgm:cxn modelId="{9F9B2CE2-5C89-42BC-89F9-B5998589A0B2}" srcId="{7BC68E76-3932-44E9-BE2D-7FC2BF2EA360}" destId="{16883C9E-14B6-4723-8B8F-D3761BC75272}" srcOrd="0" destOrd="0" parTransId="{F802A68F-5C20-4FFF-81B3-2865AF32EDA1}" sibTransId="{604A4FAA-F523-4667-AB4E-15E474299DAB}"/>
    <dgm:cxn modelId="{691099F1-49F3-4137-AB0F-B4939B44383D}" srcId="{2B8806E9-3DEC-458F-9D7E-596EE77550D8}" destId="{A8F54CA4-8C37-48D5-AC7D-48A754C037F1}" srcOrd="1" destOrd="0" parTransId="{69D01947-9577-44FD-8E46-663AD55C04A0}" sibTransId="{5BCC9506-9B38-4211-B9E6-5BBDC6504896}"/>
    <dgm:cxn modelId="{0A8B0B26-9385-443A-8148-DE970F6D273B}" srcId="{55735AD3-6D7B-4908-8B13-049C6A74460A}" destId="{2B8806E9-3DEC-458F-9D7E-596EE77550D8}" srcOrd="0" destOrd="0" parTransId="{6ACFAAA6-8694-43C1-849B-8201A02F118D}" sibTransId="{996AC0FE-8E8B-4396-875F-9FB7031E54DD}"/>
    <dgm:cxn modelId="{8ED84FEB-1CB7-45D2-92C6-BDC400B1A739}" type="presOf" srcId="{A767303F-ECD3-46C6-885B-A712AFAE9C91}" destId="{3B83D251-0D26-47AE-8B39-B2309A76A00B}" srcOrd="0" destOrd="0" presId="urn:microsoft.com/office/officeart/2011/layout/RadialPictureList"/>
    <dgm:cxn modelId="{D6365B6C-4A94-4D5E-96FF-4DD625A661DF}" type="presOf" srcId="{55735AD3-6D7B-4908-8B13-049C6A74460A}" destId="{12E069AC-91BA-4FB5-BC57-BE9832D3EA3F}" srcOrd="0" destOrd="0" presId="urn:microsoft.com/office/officeart/2011/layout/RadialPictureList"/>
    <dgm:cxn modelId="{C72D6AE5-4F8A-47D9-8133-B8E141562BC2}" srcId="{55735AD3-6D7B-4908-8B13-049C6A74460A}" destId="{24137B8D-5253-44E0-BB44-F7B92266F48F}" srcOrd="2" destOrd="0" parTransId="{08A45196-63A8-4251-8128-2E1E139F4B4C}" sibTransId="{577B1019-1502-4DBD-8B1B-DDBE1652FD57}"/>
    <dgm:cxn modelId="{216616E4-1549-4EE0-8A4F-6E6B359359E0}" srcId="{2B8806E9-3DEC-458F-9D7E-596EE77550D8}" destId="{0E3B27B9-E91E-4083-9079-A49B6A85057E}" srcOrd="2" destOrd="0" parTransId="{A5840EBC-9FCC-4DA6-9181-C6506B26D0EC}" sibTransId="{D216C001-32C3-42F7-8F13-7773E659CDA8}"/>
    <dgm:cxn modelId="{A476F03E-33E5-4B7B-8F04-DB0F139CBD9D}" type="presOf" srcId="{0E3B27B9-E91E-4083-9079-A49B6A85057E}" destId="{CAE02BAF-918C-4E5E-8279-03D0AFDE72E6}" srcOrd="0" destOrd="0" presId="urn:microsoft.com/office/officeart/2011/layout/RadialPictureList"/>
    <dgm:cxn modelId="{03D16F31-2DEA-4B4B-84F5-A90CD1F7D486}" srcId="{55735AD3-6D7B-4908-8B13-049C6A74460A}" destId="{7BC68E76-3932-44E9-BE2D-7FC2BF2EA360}" srcOrd="1" destOrd="0" parTransId="{0ADD6A65-C5BB-4F9C-B3D1-16184EB6CFD1}" sibTransId="{CD2F3C37-CBAC-4CE2-9A6E-0D40E253B47E}"/>
    <dgm:cxn modelId="{43D35068-BEF1-4BA8-8849-D6AC19590FD4}" type="presOf" srcId="{2B8806E9-3DEC-458F-9D7E-596EE77550D8}" destId="{1ECD7CB1-96D4-4F22-9FD2-027364B3CAE5}" srcOrd="0" destOrd="0" presId="urn:microsoft.com/office/officeart/2011/layout/RadialPictureList"/>
    <dgm:cxn modelId="{1F204450-BC2B-4AB0-AB0C-DFF555397A58}" type="presOf" srcId="{A8F54CA4-8C37-48D5-AC7D-48A754C037F1}" destId="{94BF5953-E762-493F-884B-3170D26C5285}" srcOrd="0" destOrd="0" presId="urn:microsoft.com/office/officeart/2011/layout/RadialPictureList"/>
    <dgm:cxn modelId="{7EDB3C52-5564-43F8-B8E2-CE3A409142F7}" type="presParOf" srcId="{12E069AC-91BA-4FB5-BC57-BE9832D3EA3F}" destId="{1ECD7CB1-96D4-4F22-9FD2-027364B3CAE5}" srcOrd="0" destOrd="0" presId="urn:microsoft.com/office/officeart/2011/layout/RadialPictureList"/>
    <dgm:cxn modelId="{20B1B022-D9D2-4683-8791-C9998F5817B9}" type="presParOf" srcId="{12E069AC-91BA-4FB5-BC57-BE9832D3EA3F}" destId="{9E982E54-B307-47A5-86A0-670ECEA0A674}" srcOrd="1" destOrd="0" presId="urn:microsoft.com/office/officeart/2011/layout/RadialPictureList"/>
    <dgm:cxn modelId="{E29C65A2-5C08-443D-945C-B8F94CF4EDB5}" type="presParOf" srcId="{12E069AC-91BA-4FB5-BC57-BE9832D3EA3F}" destId="{F88F510C-FC61-4236-85F4-F0DDBF3541D0}" srcOrd="2" destOrd="0" presId="urn:microsoft.com/office/officeart/2011/layout/RadialPictureList"/>
    <dgm:cxn modelId="{2BE2E5F3-7B8D-48F7-AB2A-E6887BB8D529}" type="presParOf" srcId="{12E069AC-91BA-4FB5-BC57-BE9832D3EA3F}" destId="{3B83D251-0D26-47AE-8B39-B2309A76A00B}" srcOrd="3" destOrd="0" presId="urn:microsoft.com/office/officeart/2011/layout/RadialPictureList"/>
    <dgm:cxn modelId="{0422C8C3-29D9-44A0-AFE0-328AAEC65BB5}" type="presParOf" srcId="{12E069AC-91BA-4FB5-BC57-BE9832D3EA3F}" destId="{27C9EE50-3392-4EC9-BB34-2731D45886D5}" srcOrd="4" destOrd="0" presId="urn:microsoft.com/office/officeart/2011/layout/RadialPictureList"/>
    <dgm:cxn modelId="{76C061DA-0F81-4A23-BAA4-D4DA47C6B508}" type="presParOf" srcId="{27C9EE50-3392-4EC9-BB34-2731D45886D5}" destId="{4B402C41-7E67-4C6E-9AE6-78CBEEF8D9B3}" srcOrd="0" destOrd="0" presId="urn:microsoft.com/office/officeart/2011/layout/RadialPictureList"/>
    <dgm:cxn modelId="{22F57DB9-9389-40CA-A256-0973BC3C39D3}" type="presParOf" srcId="{12E069AC-91BA-4FB5-BC57-BE9832D3EA3F}" destId="{94BF5953-E762-493F-884B-3170D26C5285}" srcOrd="5" destOrd="0" presId="urn:microsoft.com/office/officeart/2011/layout/RadialPictureList"/>
    <dgm:cxn modelId="{0827F291-015F-45FF-8549-5EFFCCDFA2E6}" type="presParOf" srcId="{12E069AC-91BA-4FB5-BC57-BE9832D3EA3F}" destId="{05A357FC-FD38-4C6E-9B76-92449908CE57}" srcOrd="6" destOrd="0" presId="urn:microsoft.com/office/officeart/2011/layout/RadialPictureList"/>
    <dgm:cxn modelId="{09CF7D43-5886-4497-BCC1-C730C23FD5E6}" type="presParOf" srcId="{05A357FC-FD38-4C6E-9B76-92449908CE57}" destId="{F89808AF-092F-4359-ADE1-C579B38E4240}" srcOrd="0" destOrd="0" presId="urn:microsoft.com/office/officeart/2011/layout/RadialPictureList"/>
    <dgm:cxn modelId="{ED9ED048-8138-40D1-BCB1-0B7478753F34}" type="presParOf" srcId="{12E069AC-91BA-4FB5-BC57-BE9832D3EA3F}" destId="{CAE02BAF-918C-4E5E-8279-03D0AFDE72E6}" srcOrd="7" destOrd="0" presId="urn:microsoft.com/office/officeart/2011/layout/Radial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735AD3-6D7B-4908-8B13-049C6A74460A}"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2B8806E9-3DEC-458F-9D7E-596EE77550D8}">
      <dgm:prSet phldrT="[Text]" custT="1"/>
      <dgm:spPr/>
      <dgm:t>
        <a:bodyPr/>
        <a:lstStyle/>
        <a:p>
          <a:pPr>
            <a:lnSpc>
              <a:spcPct val="130000"/>
            </a:lnSpc>
          </a:pPr>
          <a:r>
            <a:rPr lang="en-US" sz="3600" dirty="0" err="1"/>
            <a:t>Tính</a:t>
          </a:r>
          <a:r>
            <a:rPr lang="en-US" sz="3600" dirty="0"/>
            <a:t> </a:t>
          </a:r>
          <a:r>
            <a:rPr lang="en-US" sz="3600" dirty="0" err="1"/>
            <a:t>hiệu</a:t>
          </a:r>
          <a:r>
            <a:rPr lang="en-US" sz="3600" dirty="0"/>
            <a:t> </a:t>
          </a:r>
          <a:r>
            <a:rPr lang="en-US" sz="3600" dirty="0" err="1"/>
            <a:t>quả</a:t>
          </a:r>
          <a:endParaRPr lang="en-US" sz="3600" dirty="0"/>
        </a:p>
      </dgm:t>
    </dgm:pt>
    <dgm:pt modelId="{6ACFAAA6-8694-43C1-849B-8201A02F118D}" type="parTrans" cxnId="{0A8B0B26-9385-443A-8148-DE970F6D273B}">
      <dgm:prSet/>
      <dgm:spPr/>
      <dgm:t>
        <a:bodyPr/>
        <a:lstStyle/>
        <a:p>
          <a:endParaRPr lang="en-US"/>
        </a:p>
      </dgm:t>
    </dgm:pt>
    <dgm:pt modelId="{996AC0FE-8E8B-4396-875F-9FB7031E54DD}" type="sibTrans" cxnId="{0A8B0B26-9385-443A-8148-DE970F6D273B}">
      <dgm:prSet/>
      <dgm:spPr/>
      <dgm:t>
        <a:bodyPr/>
        <a:lstStyle/>
        <a:p>
          <a:endParaRPr lang="en-US"/>
        </a:p>
      </dgm:t>
    </dgm:pt>
    <dgm:pt modelId="{A767303F-ECD3-46C6-885B-A712AFAE9C91}">
      <dgm:prSet phldrT="[Text]" custT="1"/>
      <dgm:spPr/>
      <dgm:t>
        <a:bodyPr/>
        <a:lstStyle/>
        <a:p>
          <a:pPr algn="just">
            <a:lnSpc>
              <a:spcPct val="120000"/>
            </a:lnSpc>
          </a:pPr>
          <a:r>
            <a:rPr lang="en-US" sz="2000" b="0" i="0" u="none" dirty="0">
              <a:solidFill>
                <a:schemeClr val="bg1"/>
              </a:solidFill>
            </a:rPr>
            <a:t>W</a:t>
          </a:r>
          <a:r>
            <a:rPr lang="vi-VN" sz="2000" b="0" i="0" u="none" dirty="0">
              <a:solidFill>
                <a:schemeClr val="bg1"/>
              </a:solidFill>
            </a:rPr>
            <a:t>ebsite có tốc độ truy cập nhanh</a:t>
          </a:r>
          <a:r>
            <a:rPr lang="en-US" sz="2000" b="0" i="0" u="none" dirty="0">
              <a:solidFill>
                <a:schemeClr val="bg1"/>
              </a:solidFill>
            </a:rPr>
            <a:t>, </a:t>
          </a:r>
          <a:r>
            <a:rPr lang="vi-VN" sz="2000" b="0" i="0" u="none" dirty="0">
              <a:solidFill>
                <a:schemeClr val="bg1"/>
              </a:solidFill>
            </a:rPr>
            <a:t>hiệu quả nhờ được tối ưu về hình ảnh và các bài viết để phục vụ cho việc SEO sau này.</a:t>
          </a:r>
          <a:endParaRPr lang="vi-VN" sz="2000" b="0" dirty="0">
            <a:solidFill>
              <a:schemeClr val="bg1"/>
            </a:solidFill>
          </a:endParaRPr>
        </a:p>
        <a:p>
          <a:pPr algn="just">
            <a:lnSpc>
              <a:spcPct val="90000"/>
            </a:lnSpc>
          </a:pPr>
          <a:endParaRPr lang="en-US" sz="1700" dirty="0">
            <a:solidFill>
              <a:schemeClr val="bg1"/>
            </a:solidFill>
          </a:endParaRPr>
        </a:p>
      </dgm:t>
    </dgm:pt>
    <dgm:pt modelId="{7E606D24-E9DE-46A5-877E-3ADD8627738E}" type="parTrans" cxnId="{A5BA6F70-22BE-48A9-9356-1F409625F5C6}">
      <dgm:prSet/>
      <dgm:spPr/>
      <dgm:t>
        <a:bodyPr/>
        <a:lstStyle/>
        <a:p>
          <a:endParaRPr lang="en-US"/>
        </a:p>
      </dgm:t>
    </dgm:pt>
    <dgm:pt modelId="{53CF149A-C5BD-406D-9B87-7F99E30A323B}" type="sibTrans" cxnId="{A5BA6F70-22BE-48A9-9356-1F409625F5C6}">
      <dgm:prSet/>
      <dgm:spPr/>
      <dgm:t>
        <a:bodyPr/>
        <a:lstStyle/>
        <a:p>
          <a:endParaRPr lang="en-US"/>
        </a:p>
      </dgm:t>
    </dgm:pt>
    <dgm:pt modelId="{A8F54CA4-8C37-48D5-AC7D-48A754C037F1}">
      <dgm:prSet phldrT="[Text]" custT="1"/>
      <dgm:spPr/>
      <dgm:t>
        <a:bodyPr/>
        <a:lstStyle/>
        <a:p>
          <a:pPr algn="just" rtl="0">
            <a:lnSpc>
              <a:spcPct val="120000"/>
            </a:lnSpc>
          </a:pPr>
          <a:r>
            <a:rPr lang="vi-VN" sz="2000" b="0" i="0" u="none" dirty="0">
              <a:solidFill>
                <a:schemeClr val="bg1"/>
              </a:solidFill>
            </a:rPr>
            <a:t>Giao diện được sắp xếp theo bố cục hợp lý, tạo điều kiện cho người đọc khai thác tất cả nội dung trên website.</a:t>
          </a:r>
          <a:endParaRPr lang="en-US" sz="2000" dirty="0">
            <a:solidFill>
              <a:schemeClr val="bg1"/>
            </a:solidFill>
          </a:endParaRPr>
        </a:p>
      </dgm:t>
    </dgm:pt>
    <dgm:pt modelId="{69D01947-9577-44FD-8E46-663AD55C04A0}" type="parTrans" cxnId="{691099F1-49F3-4137-AB0F-B4939B44383D}">
      <dgm:prSet/>
      <dgm:spPr/>
      <dgm:t>
        <a:bodyPr/>
        <a:lstStyle/>
        <a:p>
          <a:endParaRPr lang="en-US"/>
        </a:p>
      </dgm:t>
    </dgm:pt>
    <dgm:pt modelId="{5BCC9506-9B38-4211-B9E6-5BBDC6504896}" type="sibTrans" cxnId="{691099F1-49F3-4137-AB0F-B4939B44383D}">
      <dgm:prSet/>
      <dgm:spPr/>
      <dgm:t>
        <a:bodyPr/>
        <a:lstStyle/>
        <a:p>
          <a:endParaRPr lang="en-US"/>
        </a:p>
      </dgm:t>
    </dgm:pt>
    <dgm:pt modelId="{16883C9E-14B6-4723-8B8F-D3761BC75272}">
      <dgm:prSet phldrT="[Text]" phldr="1"/>
      <dgm:spPr/>
      <dgm:t>
        <a:bodyPr/>
        <a:lstStyle/>
        <a:p>
          <a:endParaRPr lang="en-US"/>
        </a:p>
      </dgm:t>
    </dgm:pt>
    <dgm:pt modelId="{F802A68F-5C20-4FFF-81B3-2865AF32EDA1}" type="parTrans" cxnId="{9F9B2CE2-5C89-42BC-89F9-B5998589A0B2}">
      <dgm:prSet/>
      <dgm:spPr/>
      <dgm:t>
        <a:bodyPr/>
        <a:lstStyle/>
        <a:p>
          <a:endParaRPr lang="en-US"/>
        </a:p>
      </dgm:t>
    </dgm:pt>
    <dgm:pt modelId="{604A4FAA-F523-4667-AB4E-15E474299DAB}" type="sibTrans" cxnId="{9F9B2CE2-5C89-42BC-89F9-B5998589A0B2}">
      <dgm:prSet/>
      <dgm:spPr/>
      <dgm:t>
        <a:bodyPr/>
        <a:lstStyle/>
        <a:p>
          <a:endParaRPr lang="en-US"/>
        </a:p>
      </dgm:t>
    </dgm:pt>
    <dgm:pt modelId="{24137B8D-5253-44E0-BB44-F7B92266F48F}">
      <dgm:prSet/>
      <dgm:spPr/>
      <dgm:t>
        <a:bodyPr/>
        <a:lstStyle/>
        <a:p>
          <a:endParaRPr lang="en-US"/>
        </a:p>
      </dgm:t>
    </dgm:pt>
    <dgm:pt modelId="{08A45196-63A8-4251-8128-2E1E139F4B4C}" type="parTrans" cxnId="{C72D6AE5-4F8A-47D9-8133-B8E141562BC2}">
      <dgm:prSet/>
      <dgm:spPr/>
      <dgm:t>
        <a:bodyPr/>
        <a:lstStyle/>
        <a:p>
          <a:endParaRPr lang="en-US"/>
        </a:p>
      </dgm:t>
    </dgm:pt>
    <dgm:pt modelId="{577B1019-1502-4DBD-8B1B-DDBE1652FD57}" type="sibTrans" cxnId="{C72D6AE5-4F8A-47D9-8133-B8E141562BC2}">
      <dgm:prSet/>
      <dgm:spPr/>
      <dgm:t>
        <a:bodyPr/>
        <a:lstStyle/>
        <a:p>
          <a:endParaRPr lang="en-US"/>
        </a:p>
      </dgm:t>
    </dgm:pt>
    <dgm:pt modelId="{0E3B27B9-E91E-4083-9079-A49B6A85057E}">
      <dgm:prSet custT="1"/>
      <dgm:spPr/>
      <dgm:t>
        <a:bodyPr/>
        <a:lstStyle/>
        <a:p>
          <a:pPr algn="just" rtl="0">
            <a:lnSpc>
              <a:spcPct val="120000"/>
            </a:lnSpc>
          </a:pPr>
          <a:r>
            <a:rPr lang="vi-VN" sz="2000" b="0" i="0" u="none" dirty="0">
              <a:solidFill>
                <a:schemeClr val="bg1"/>
              </a:solidFill>
            </a:rPr>
            <a:t>Các thông tin</a:t>
          </a:r>
          <a:r>
            <a:rPr lang="en-US" sz="2000" b="0" i="0" u="none" dirty="0">
              <a:solidFill>
                <a:schemeClr val="bg1"/>
              </a:solidFill>
            </a:rPr>
            <a:t> </a:t>
          </a:r>
          <a:r>
            <a:rPr lang="en-US" sz="2000" b="0" i="0" u="none" dirty="0" err="1">
              <a:solidFill>
                <a:schemeClr val="bg1"/>
              </a:solidFill>
            </a:rPr>
            <a:t>về</a:t>
          </a:r>
          <a:r>
            <a:rPr lang="en-US" sz="2000" b="0" i="0" u="none" dirty="0">
              <a:solidFill>
                <a:schemeClr val="bg1"/>
              </a:solidFill>
            </a:rPr>
            <a:t> </a:t>
          </a:r>
          <a:r>
            <a:rPr lang="en-US" sz="2000" b="0" i="0" u="none" dirty="0" err="1">
              <a:solidFill>
                <a:schemeClr val="bg1"/>
              </a:solidFill>
            </a:rPr>
            <a:t>phòng</a:t>
          </a:r>
          <a:r>
            <a:rPr lang="en-US" sz="2000" b="0" i="0" u="none" dirty="0">
              <a:solidFill>
                <a:schemeClr val="bg1"/>
              </a:solidFill>
            </a:rPr>
            <a:t> </a:t>
          </a:r>
          <a:r>
            <a:rPr lang="en-US" sz="2000" b="0" i="0" u="none" dirty="0" err="1">
              <a:solidFill>
                <a:schemeClr val="bg1"/>
              </a:solidFill>
            </a:rPr>
            <a:t>trọ</a:t>
          </a:r>
          <a:r>
            <a:rPr lang="vi-VN" sz="2000" b="0" i="0" u="none" dirty="0">
              <a:solidFill>
                <a:schemeClr val="bg1"/>
              </a:solidFill>
            </a:rPr>
            <a:t>, doanh nghiệp đầy đủ và rõ ràng, tăng mức độ tin cậy của người dùng đối với Website.</a:t>
          </a:r>
          <a:endParaRPr lang="vi-VN" sz="2000" b="0" dirty="0">
            <a:solidFill>
              <a:schemeClr val="bg1"/>
            </a:solidFill>
          </a:endParaRPr>
        </a:p>
        <a:p>
          <a:pPr algn="just" rtl="0">
            <a:lnSpc>
              <a:spcPct val="90000"/>
            </a:lnSpc>
          </a:pPr>
          <a:endParaRPr lang="en-US" sz="1700" dirty="0">
            <a:solidFill>
              <a:schemeClr val="bg1"/>
            </a:solidFill>
          </a:endParaRPr>
        </a:p>
      </dgm:t>
    </dgm:pt>
    <dgm:pt modelId="{A5840EBC-9FCC-4DA6-9181-C6506B26D0EC}" type="parTrans" cxnId="{216616E4-1549-4EE0-8A4F-6E6B359359E0}">
      <dgm:prSet/>
      <dgm:spPr/>
      <dgm:t>
        <a:bodyPr/>
        <a:lstStyle/>
        <a:p>
          <a:endParaRPr lang="en-US"/>
        </a:p>
      </dgm:t>
    </dgm:pt>
    <dgm:pt modelId="{D216C001-32C3-42F7-8F13-7773E659CDA8}" type="sibTrans" cxnId="{216616E4-1549-4EE0-8A4F-6E6B359359E0}">
      <dgm:prSet/>
      <dgm:spPr/>
      <dgm:t>
        <a:bodyPr/>
        <a:lstStyle/>
        <a:p>
          <a:endParaRPr lang="en-US"/>
        </a:p>
      </dgm:t>
    </dgm:pt>
    <dgm:pt modelId="{7BC68E76-3932-44E9-BE2D-7FC2BF2EA360}">
      <dgm:prSet/>
      <dgm:spPr/>
      <dgm:t>
        <a:bodyPr/>
        <a:lstStyle/>
        <a:p>
          <a:endParaRPr lang="en-US" dirty="0"/>
        </a:p>
      </dgm:t>
    </dgm:pt>
    <dgm:pt modelId="{0ADD6A65-C5BB-4F9C-B3D1-16184EB6CFD1}" type="parTrans" cxnId="{03D16F31-2DEA-4B4B-84F5-A90CD1F7D486}">
      <dgm:prSet/>
      <dgm:spPr/>
      <dgm:t>
        <a:bodyPr/>
        <a:lstStyle/>
        <a:p>
          <a:endParaRPr lang="en-US"/>
        </a:p>
      </dgm:t>
    </dgm:pt>
    <dgm:pt modelId="{CD2F3C37-CBAC-4CE2-9A6E-0D40E253B47E}" type="sibTrans" cxnId="{03D16F31-2DEA-4B4B-84F5-A90CD1F7D486}">
      <dgm:prSet/>
      <dgm:spPr/>
      <dgm:t>
        <a:bodyPr/>
        <a:lstStyle/>
        <a:p>
          <a:endParaRPr lang="en-US"/>
        </a:p>
      </dgm:t>
    </dgm:pt>
    <dgm:pt modelId="{12E069AC-91BA-4FB5-BC57-BE9832D3EA3F}" type="pres">
      <dgm:prSet presAssocID="{55735AD3-6D7B-4908-8B13-049C6A74460A}" presName="Name0" presStyleCnt="0">
        <dgm:presLayoutVars>
          <dgm:chMax val="1"/>
          <dgm:chPref val="1"/>
          <dgm:dir/>
          <dgm:resizeHandles/>
        </dgm:presLayoutVars>
      </dgm:prSet>
      <dgm:spPr/>
      <dgm:t>
        <a:bodyPr/>
        <a:lstStyle/>
        <a:p>
          <a:endParaRPr lang="en-US"/>
        </a:p>
      </dgm:t>
    </dgm:pt>
    <dgm:pt modelId="{1ECD7CB1-96D4-4F22-9FD2-027364B3CAE5}" type="pres">
      <dgm:prSet presAssocID="{2B8806E9-3DEC-458F-9D7E-596EE77550D8}" presName="Parent" presStyleLbl="node1" presStyleIdx="0" presStyleCnt="2" custScaleX="108700" custScaleY="97827" custLinFactNeighborX="-84285" custLinFactNeighborY="1935">
        <dgm:presLayoutVars>
          <dgm:chMax val="4"/>
          <dgm:chPref val="3"/>
        </dgm:presLayoutVars>
      </dgm:prSet>
      <dgm:spPr/>
      <dgm:t>
        <a:bodyPr/>
        <a:lstStyle/>
        <a:p>
          <a:endParaRPr lang="en-US"/>
        </a:p>
      </dgm:t>
    </dgm:pt>
    <dgm:pt modelId="{9E982E54-B307-47A5-86A0-670ECEA0A674}" type="pres">
      <dgm:prSet presAssocID="{A767303F-ECD3-46C6-885B-A712AFAE9C91}" presName="Accent" presStyleLbl="node1" presStyleIdx="1" presStyleCnt="2" custLinFactNeighborX="-49735" custLinFactNeighborY="3166"/>
      <dgm:spPr/>
    </dgm:pt>
    <dgm:pt modelId="{F88F510C-FC61-4236-85F4-F0DDBF3541D0}" type="pres">
      <dgm:prSet presAssocID="{A767303F-ECD3-46C6-885B-A712AFAE9C91}" presName="Image1" presStyleLbl="fgImgPlace1" presStyleIdx="0" presStyleCnt="3" custLinFactNeighborX="-96885" custLinFactNeighborY="120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US"/>
        </a:p>
      </dgm:t>
    </dgm:pt>
    <dgm:pt modelId="{3B83D251-0D26-47AE-8B39-B2309A76A00B}" type="pres">
      <dgm:prSet presAssocID="{A767303F-ECD3-46C6-885B-A712AFAE9C91}" presName="Child1" presStyleLbl="revTx" presStyleIdx="0" presStyleCnt="3" custScaleX="303317" custLinFactNeighborX="41166" custLinFactNeighborY="2724">
        <dgm:presLayoutVars>
          <dgm:chMax val="0"/>
          <dgm:chPref val="0"/>
          <dgm:bulletEnabled val="1"/>
        </dgm:presLayoutVars>
      </dgm:prSet>
      <dgm:spPr/>
      <dgm:t>
        <a:bodyPr/>
        <a:lstStyle/>
        <a:p>
          <a:endParaRPr lang="en-US"/>
        </a:p>
      </dgm:t>
    </dgm:pt>
    <dgm:pt modelId="{27C9EE50-3392-4EC9-BB34-2731D45886D5}" type="pres">
      <dgm:prSet presAssocID="{A8F54CA4-8C37-48D5-AC7D-48A754C037F1}" presName="Image2" presStyleCnt="0"/>
      <dgm:spPr/>
    </dgm:pt>
    <dgm:pt modelId="{4B402C41-7E67-4C6E-9AE6-78CBEEF8D9B3}" type="pres">
      <dgm:prSet presAssocID="{A8F54CA4-8C37-48D5-AC7D-48A754C037F1}" presName="Image" presStyleLbl="fgImgPlace1" presStyleIdx="1" presStyleCnt="3" custLinFactNeighborX="-75222" custLinFactNeighborY="-74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94BF5953-E762-493F-884B-3170D26C5285}" type="pres">
      <dgm:prSet presAssocID="{A8F54CA4-8C37-48D5-AC7D-48A754C037F1}" presName="Child2" presStyleLbl="revTx" presStyleIdx="1" presStyleCnt="3" custScaleX="265183" custLinFactNeighborX="37029">
        <dgm:presLayoutVars>
          <dgm:chMax val="0"/>
          <dgm:chPref val="0"/>
          <dgm:bulletEnabled val="1"/>
        </dgm:presLayoutVars>
      </dgm:prSet>
      <dgm:spPr/>
      <dgm:t>
        <a:bodyPr/>
        <a:lstStyle/>
        <a:p>
          <a:endParaRPr lang="en-US"/>
        </a:p>
      </dgm:t>
    </dgm:pt>
    <dgm:pt modelId="{05A357FC-FD38-4C6E-9B76-92449908CE57}" type="pres">
      <dgm:prSet presAssocID="{0E3B27B9-E91E-4083-9079-A49B6A85057E}" presName="Image3" presStyleCnt="0"/>
      <dgm:spPr/>
    </dgm:pt>
    <dgm:pt modelId="{F89808AF-092F-4359-ADE1-C579B38E4240}" type="pres">
      <dgm:prSet presAssocID="{0E3B27B9-E91E-4083-9079-A49B6A85057E}" presName="Image" presStyleLbl="fgImgPlace1" presStyleIdx="2" presStyleCnt="3" custLinFactNeighborX="-87257" custLinFactNeighborY="2406"/>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t>
        <a:bodyPr/>
        <a:lstStyle/>
        <a:p>
          <a:endParaRPr lang="en-US"/>
        </a:p>
      </dgm:t>
    </dgm:pt>
    <dgm:pt modelId="{CAE02BAF-918C-4E5E-8279-03D0AFDE72E6}" type="pres">
      <dgm:prSet presAssocID="{0E3B27B9-E91E-4083-9079-A49B6A85057E}" presName="Child3" presStyleLbl="revTx" presStyleIdx="2" presStyleCnt="3" custScaleX="295269" custLinFactNeighborX="49720" custLinFactNeighborY="13281">
        <dgm:presLayoutVars>
          <dgm:chMax val="0"/>
          <dgm:chPref val="0"/>
          <dgm:bulletEnabled val="1"/>
        </dgm:presLayoutVars>
      </dgm:prSet>
      <dgm:spPr/>
      <dgm:t>
        <a:bodyPr/>
        <a:lstStyle/>
        <a:p>
          <a:endParaRPr lang="en-US"/>
        </a:p>
      </dgm:t>
    </dgm:pt>
  </dgm:ptLst>
  <dgm:cxnLst>
    <dgm:cxn modelId="{A5BA6F70-22BE-48A9-9356-1F409625F5C6}" srcId="{2B8806E9-3DEC-458F-9D7E-596EE77550D8}" destId="{A767303F-ECD3-46C6-885B-A712AFAE9C91}" srcOrd="0" destOrd="0" parTransId="{7E606D24-E9DE-46A5-877E-3ADD8627738E}" sibTransId="{53CF149A-C5BD-406D-9B87-7F99E30A323B}"/>
    <dgm:cxn modelId="{9F9B2CE2-5C89-42BC-89F9-B5998589A0B2}" srcId="{7BC68E76-3932-44E9-BE2D-7FC2BF2EA360}" destId="{16883C9E-14B6-4723-8B8F-D3761BC75272}" srcOrd="0" destOrd="0" parTransId="{F802A68F-5C20-4FFF-81B3-2865AF32EDA1}" sibTransId="{604A4FAA-F523-4667-AB4E-15E474299DAB}"/>
    <dgm:cxn modelId="{691099F1-49F3-4137-AB0F-B4939B44383D}" srcId="{2B8806E9-3DEC-458F-9D7E-596EE77550D8}" destId="{A8F54CA4-8C37-48D5-AC7D-48A754C037F1}" srcOrd="1" destOrd="0" parTransId="{69D01947-9577-44FD-8E46-663AD55C04A0}" sibTransId="{5BCC9506-9B38-4211-B9E6-5BBDC6504896}"/>
    <dgm:cxn modelId="{0A8B0B26-9385-443A-8148-DE970F6D273B}" srcId="{55735AD3-6D7B-4908-8B13-049C6A74460A}" destId="{2B8806E9-3DEC-458F-9D7E-596EE77550D8}" srcOrd="0" destOrd="0" parTransId="{6ACFAAA6-8694-43C1-849B-8201A02F118D}" sibTransId="{996AC0FE-8E8B-4396-875F-9FB7031E54DD}"/>
    <dgm:cxn modelId="{8ED84FEB-1CB7-45D2-92C6-BDC400B1A739}" type="presOf" srcId="{A767303F-ECD3-46C6-885B-A712AFAE9C91}" destId="{3B83D251-0D26-47AE-8B39-B2309A76A00B}" srcOrd="0" destOrd="0" presId="urn:microsoft.com/office/officeart/2011/layout/RadialPictureList"/>
    <dgm:cxn modelId="{D6365B6C-4A94-4D5E-96FF-4DD625A661DF}" type="presOf" srcId="{55735AD3-6D7B-4908-8B13-049C6A74460A}" destId="{12E069AC-91BA-4FB5-BC57-BE9832D3EA3F}" srcOrd="0" destOrd="0" presId="urn:microsoft.com/office/officeart/2011/layout/RadialPictureList"/>
    <dgm:cxn modelId="{C72D6AE5-4F8A-47D9-8133-B8E141562BC2}" srcId="{55735AD3-6D7B-4908-8B13-049C6A74460A}" destId="{24137B8D-5253-44E0-BB44-F7B92266F48F}" srcOrd="2" destOrd="0" parTransId="{08A45196-63A8-4251-8128-2E1E139F4B4C}" sibTransId="{577B1019-1502-4DBD-8B1B-DDBE1652FD57}"/>
    <dgm:cxn modelId="{216616E4-1549-4EE0-8A4F-6E6B359359E0}" srcId="{2B8806E9-3DEC-458F-9D7E-596EE77550D8}" destId="{0E3B27B9-E91E-4083-9079-A49B6A85057E}" srcOrd="2" destOrd="0" parTransId="{A5840EBC-9FCC-4DA6-9181-C6506B26D0EC}" sibTransId="{D216C001-32C3-42F7-8F13-7773E659CDA8}"/>
    <dgm:cxn modelId="{A476F03E-33E5-4B7B-8F04-DB0F139CBD9D}" type="presOf" srcId="{0E3B27B9-E91E-4083-9079-A49B6A85057E}" destId="{CAE02BAF-918C-4E5E-8279-03D0AFDE72E6}" srcOrd="0" destOrd="0" presId="urn:microsoft.com/office/officeart/2011/layout/RadialPictureList"/>
    <dgm:cxn modelId="{03D16F31-2DEA-4B4B-84F5-A90CD1F7D486}" srcId="{55735AD3-6D7B-4908-8B13-049C6A74460A}" destId="{7BC68E76-3932-44E9-BE2D-7FC2BF2EA360}" srcOrd="1" destOrd="0" parTransId="{0ADD6A65-C5BB-4F9C-B3D1-16184EB6CFD1}" sibTransId="{CD2F3C37-CBAC-4CE2-9A6E-0D40E253B47E}"/>
    <dgm:cxn modelId="{43D35068-BEF1-4BA8-8849-D6AC19590FD4}" type="presOf" srcId="{2B8806E9-3DEC-458F-9D7E-596EE77550D8}" destId="{1ECD7CB1-96D4-4F22-9FD2-027364B3CAE5}" srcOrd="0" destOrd="0" presId="urn:microsoft.com/office/officeart/2011/layout/RadialPictureList"/>
    <dgm:cxn modelId="{1F204450-BC2B-4AB0-AB0C-DFF555397A58}" type="presOf" srcId="{A8F54CA4-8C37-48D5-AC7D-48A754C037F1}" destId="{94BF5953-E762-493F-884B-3170D26C5285}" srcOrd="0" destOrd="0" presId="urn:microsoft.com/office/officeart/2011/layout/RadialPictureList"/>
    <dgm:cxn modelId="{7EDB3C52-5564-43F8-B8E2-CE3A409142F7}" type="presParOf" srcId="{12E069AC-91BA-4FB5-BC57-BE9832D3EA3F}" destId="{1ECD7CB1-96D4-4F22-9FD2-027364B3CAE5}" srcOrd="0" destOrd="0" presId="urn:microsoft.com/office/officeart/2011/layout/RadialPictureList"/>
    <dgm:cxn modelId="{20B1B022-D9D2-4683-8791-C9998F5817B9}" type="presParOf" srcId="{12E069AC-91BA-4FB5-BC57-BE9832D3EA3F}" destId="{9E982E54-B307-47A5-86A0-670ECEA0A674}" srcOrd="1" destOrd="0" presId="urn:microsoft.com/office/officeart/2011/layout/RadialPictureList"/>
    <dgm:cxn modelId="{E29C65A2-5C08-443D-945C-B8F94CF4EDB5}" type="presParOf" srcId="{12E069AC-91BA-4FB5-BC57-BE9832D3EA3F}" destId="{F88F510C-FC61-4236-85F4-F0DDBF3541D0}" srcOrd="2" destOrd="0" presId="urn:microsoft.com/office/officeart/2011/layout/RadialPictureList"/>
    <dgm:cxn modelId="{2BE2E5F3-7B8D-48F7-AB2A-E6887BB8D529}" type="presParOf" srcId="{12E069AC-91BA-4FB5-BC57-BE9832D3EA3F}" destId="{3B83D251-0D26-47AE-8B39-B2309A76A00B}" srcOrd="3" destOrd="0" presId="urn:microsoft.com/office/officeart/2011/layout/RadialPictureList"/>
    <dgm:cxn modelId="{0422C8C3-29D9-44A0-AFE0-328AAEC65BB5}" type="presParOf" srcId="{12E069AC-91BA-4FB5-BC57-BE9832D3EA3F}" destId="{27C9EE50-3392-4EC9-BB34-2731D45886D5}" srcOrd="4" destOrd="0" presId="urn:microsoft.com/office/officeart/2011/layout/RadialPictureList"/>
    <dgm:cxn modelId="{76C061DA-0F81-4A23-BAA4-D4DA47C6B508}" type="presParOf" srcId="{27C9EE50-3392-4EC9-BB34-2731D45886D5}" destId="{4B402C41-7E67-4C6E-9AE6-78CBEEF8D9B3}" srcOrd="0" destOrd="0" presId="urn:microsoft.com/office/officeart/2011/layout/RadialPictureList"/>
    <dgm:cxn modelId="{22F57DB9-9389-40CA-A256-0973BC3C39D3}" type="presParOf" srcId="{12E069AC-91BA-4FB5-BC57-BE9832D3EA3F}" destId="{94BF5953-E762-493F-884B-3170D26C5285}" srcOrd="5" destOrd="0" presId="urn:microsoft.com/office/officeart/2011/layout/RadialPictureList"/>
    <dgm:cxn modelId="{0827F291-015F-45FF-8549-5EFFCCDFA2E6}" type="presParOf" srcId="{12E069AC-91BA-4FB5-BC57-BE9832D3EA3F}" destId="{05A357FC-FD38-4C6E-9B76-92449908CE57}" srcOrd="6" destOrd="0" presId="urn:microsoft.com/office/officeart/2011/layout/RadialPictureList"/>
    <dgm:cxn modelId="{09CF7D43-5886-4497-BCC1-C730C23FD5E6}" type="presParOf" srcId="{05A357FC-FD38-4C6E-9B76-92449908CE57}" destId="{F89808AF-092F-4359-ADE1-C579B38E4240}" srcOrd="0" destOrd="0" presId="urn:microsoft.com/office/officeart/2011/layout/RadialPictureList"/>
    <dgm:cxn modelId="{ED9ED048-8138-40D1-BCB1-0B7478753F34}" type="presParOf" srcId="{12E069AC-91BA-4FB5-BC57-BE9832D3EA3F}" destId="{CAE02BAF-918C-4E5E-8279-03D0AFDE72E6}" srcOrd="7" destOrd="0" presId="urn:microsoft.com/office/officeart/2011/layout/Radial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5735AD3-6D7B-4908-8B13-049C6A74460A}"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2B8806E9-3DEC-458F-9D7E-596EE77550D8}">
      <dgm:prSet phldrT="[Text]" custT="1"/>
      <dgm:spPr/>
      <dgm:t>
        <a:bodyPr/>
        <a:lstStyle/>
        <a:p>
          <a:pPr algn="ctr">
            <a:lnSpc>
              <a:spcPct val="120000"/>
            </a:lnSpc>
          </a:pPr>
          <a:r>
            <a:rPr lang="en-US" sz="3000" b="0" i="0" u="none" dirty="0" err="1"/>
            <a:t>Yêu</a:t>
          </a:r>
          <a:r>
            <a:rPr lang="en-US" sz="3000" b="0" i="0" u="none" dirty="0"/>
            <a:t> </a:t>
          </a:r>
          <a:r>
            <a:rPr lang="en-US" sz="3000" b="0" i="0" u="none" dirty="0" err="1"/>
            <a:t>cầu</a:t>
          </a:r>
          <a:r>
            <a:rPr lang="en-US" sz="3000" b="0" i="0" u="none" dirty="0"/>
            <a:t> </a:t>
          </a:r>
          <a:r>
            <a:rPr lang="en-US" sz="3000" b="0" i="0" u="none" dirty="0" err="1"/>
            <a:t>bảo</a:t>
          </a:r>
          <a:r>
            <a:rPr lang="en-US" sz="3000" b="0" i="0" u="none" dirty="0"/>
            <a:t> </a:t>
          </a:r>
          <a:r>
            <a:rPr lang="en-US" sz="3000" b="0" i="0" u="none" dirty="0" err="1"/>
            <a:t>mật</a:t>
          </a:r>
          <a:r>
            <a:rPr lang="en-US" sz="3000" b="0" i="0" u="none" dirty="0"/>
            <a:t>/ </a:t>
          </a:r>
          <a:r>
            <a:rPr lang="en-US" sz="3000" b="0" i="0" u="none" dirty="0" err="1"/>
            <a:t>xác</a:t>
          </a:r>
          <a:r>
            <a:rPr lang="en-US" sz="3000" b="0" i="0" u="none" dirty="0"/>
            <a:t> </a:t>
          </a:r>
          <a:r>
            <a:rPr lang="en-US" sz="3000" b="0" i="0" u="none" dirty="0" err="1"/>
            <a:t>thực</a:t>
          </a:r>
          <a:r>
            <a:rPr lang="en-US" sz="3000" b="0" i="0" u="none" dirty="0"/>
            <a:t> </a:t>
          </a:r>
          <a:endParaRPr lang="en-US" sz="3000" dirty="0"/>
        </a:p>
      </dgm:t>
    </dgm:pt>
    <dgm:pt modelId="{6ACFAAA6-8694-43C1-849B-8201A02F118D}" type="parTrans" cxnId="{0A8B0B26-9385-443A-8148-DE970F6D273B}">
      <dgm:prSet/>
      <dgm:spPr/>
      <dgm:t>
        <a:bodyPr/>
        <a:lstStyle/>
        <a:p>
          <a:endParaRPr lang="en-US"/>
        </a:p>
      </dgm:t>
    </dgm:pt>
    <dgm:pt modelId="{996AC0FE-8E8B-4396-875F-9FB7031E54DD}" type="sibTrans" cxnId="{0A8B0B26-9385-443A-8148-DE970F6D273B}">
      <dgm:prSet/>
      <dgm:spPr/>
      <dgm:t>
        <a:bodyPr/>
        <a:lstStyle/>
        <a:p>
          <a:endParaRPr lang="en-US"/>
        </a:p>
      </dgm:t>
    </dgm:pt>
    <dgm:pt modelId="{A767303F-ECD3-46C6-885B-A712AFAE9C91}">
      <dgm:prSet phldrT="[Text]" custT="1"/>
      <dgm:spPr/>
      <dgm:t>
        <a:bodyPr/>
        <a:lstStyle/>
        <a:p>
          <a:pPr algn="just">
            <a:lnSpc>
              <a:spcPct val="120000"/>
            </a:lnSpc>
          </a:pPr>
          <a:r>
            <a:rPr lang="vi-VN" sz="2000" b="0" i="0" u="none" dirty="0">
              <a:solidFill>
                <a:schemeClr val="bg1"/>
              </a:solidFill>
            </a:rPr>
            <a:t>Cho phép khách hàng để lại tên và gmail nếu như họ muốn tương tác</a:t>
          </a:r>
          <a:r>
            <a:rPr lang="en-US" sz="2000" b="0" i="0" u="none" dirty="0">
              <a:solidFill>
                <a:schemeClr val="bg1"/>
              </a:solidFill>
            </a:rPr>
            <a:t> </a:t>
          </a:r>
          <a:r>
            <a:rPr lang="vi-VN" sz="2000" b="0" i="0" u="none" dirty="0">
              <a:solidFill>
                <a:schemeClr val="bg1"/>
              </a:solidFill>
            </a:rPr>
            <a:t>review, trao đổi thông tin giữa những người dùng với nhau.</a:t>
          </a:r>
          <a:endParaRPr lang="en-US" sz="2000" dirty="0">
            <a:solidFill>
              <a:schemeClr val="bg1"/>
            </a:solidFill>
          </a:endParaRPr>
        </a:p>
      </dgm:t>
    </dgm:pt>
    <dgm:pt modelId="{7E606D24-E9DE-46A5-877E-3ADD8627738E}" type="parTrans" cxnId="{A5BA6F70-22BE-48A9-9356-1F409625F5C6}">
      <dgm:prSet/>
      <dgm:spPr/>
      <dgm:t>
        <a:bodyPr/>
        <a:lstStyle/>
        <a:p>
          <a:endParaRPr lang="en-US"/>
        </a:p>
      </dgm:t>
    </dgm:pt>
    <dgm:pt modelId="{53CF149A-C5BD-406D-9B87-7F99E30A323B}" type="sibTrans" cxnId="{A5BA6F70-22BE-48A9-9356-1F409625F5C6}">
      <dgm:prSet/>
      <dgm:spPr/>
      <dgm:t>
        <a:bodyPr/>
        <a:lstStyle/>
        <a:p>
          <a:endParaRPr lang="en-US"/>
        </a:p>
      </dgm:t>
    </dgm:pt>
    <dgm:pt modelId="{A8F54CA4-8C37-48D5-AC7D-48A754C037F1}">
      <dgm:prSet phldrT="[Text]"/>
      <dgm:spPr/>
      <dgm:t>
        <a:bodyPr/>
        <a:lstStyle/>
        <a:p>
          <a:pPr algn="just" rtl="0">
            <a:lnSpc>
              <a:spcPct val="120000"/>
            </a:lnSpc>
          </a:pPr>
          <a:r>
            <a:rPr lang="vi-VN" b="0" i="0" u="none" dirty="0">
              <a:solidFill>
                <a:schemeClr val="bg1"/>
              </a:solidFill>
            </a:rPr>
            <a:t>Đảm bảo bảo mật thông tin của người truy cập cũng như chủ trọ. </a:t>
          </a:r>
          <a:endParaRPr lang="en-US" dirty="0">
            <a:solidFill>
              <a:schemeClr val="bg1"/>
            </a:solidFill>
          </a:endParaRPr>
        </a:p>
      </dgm:t>
    </dgm:pt>
    <dgm:pt modelId="{69D01947-9577-44FD-8E46-663AD55C04A0}" type="parTrans" cxnId="{691099F1-49F3-4137-AB0F-B4939B44383D}">
      <dgm:prSet/>
      <dgm:spPr/>
      <dgm:t>
        <a:bodyPr/>
        <a:lstStyle/>
        <a:p>
          <a:endParaRPr lang="en-US"/>
        </a:p>
      </dgm:t>
    </dgm:pt>
    <dgm:pt modelId="{5BCC9506-9B38-4211-B9E6-5BBDC6504896}" type="sibTrans" cxnId="{691099F1-49F3-4137-AB0F-B4939B44383D}">
      <dgm:prSet/>
      <dgm:spPr/>
      <dgm:t>
        <a:bodyPr/>
        <a:lstStyle/>
        <a:p>
          <a:endParaRPr lang="en-US"/>
        </a:p>
      </dgm:t>
    </dgm:pt>
    <dgm:pt modelId="{16883C9E-14B6-4723-8B8F-D3761BC75272}">
      <dgm:prSet phldrT="[Text]" phldr="1"/>
      <dgm:spPr/>
      <dgm:t>
        <a:bodyPr/>
        <a:lstStyle/>
        <a:p>
          <a:endParaRPr lang="en-US"/>
        </a:p>
      </dgm:t>
    </dgm:pt>
    <dgm:pt modelId="{F802A68F-5C20-4FFF-81B3-2865AF32EDA1}" type="parTrans" cxnId="{9F9B2CE2-5C89-42BC-89F9-B5998589A0B2}">
      <dgm:prSet/>
      <dgm:spPr/>
      <dgm:t>
        <a:bodyPr/>
        <a:lstStyle/>
        <a:p>
          <a:endParaRPr lang="en-US"/>
        </a:p>
      </dgm:t>
    </dgm:pt>
    <dgm:pt modelId="{604A4FAA-F523-4667-AB4E-15E474299DAB}" type="sibTrans" cxnId="{9F9B2CE2-5C89-42BC-89F9-B5998589A0B2}">
      <dgm:prSet/>
      <dgm:spPr/>
      <dgm:t>
        <a:bodyPr/>
        <a:lstStyle/>
        <a:p>
          <a:endParaRPr lang="en-US"/>
        </a:p>
      </dgm:t>
    </dgm:pt>
    <dgm:pt modelId="{24137B8D-5253-44E0-BB44-F7B92266F48F}">
      <dgm:prSet/>
      <dgm:spPr/>
      <dgm:t>
        <a:bodyPr/>
        <a:lstStyle/>
        <a:p>
          <a:endParaRPr lang="en-US"/>
        </a:p>
      </dgm:t>
    </dgm:pt>
    <dgm:pt modelId="{08A45196-63A8-4251-8128-2E1E139F4B4C}" type="parTrans" cxnId="{C72D6AE5-4F8A-47D9-8133-B8E141562BC2}">
      <dgm:prSet/>
      <dgm:spPr/>
      <dgm:t>
        <a:bodyPr/>
        <a:lstStyle/>
        <a:p>
          <a:endParaRPr lang="en-US"/>
        </a:p>
      </dgm:t>
    </dgm:pt>
    <dgm:pt modelId="{577B1019-1502-4DBD-8B1B-DDBE1652FD57}" type="sibTrans" cxnId="{C72D6AE5-4F8A-47D9-8133-B8E141562BC2}">
      <dgm:prSet/>
      <dgm:spPr/>
      <dgm:t>
        <a:bodyPr/>
        <a:lstStyle/>
        <a:p>
          <a:endParaRPr lang="en-US"/>
        </a:p>
      </dgm:t>
    </dgm:pt>
    <dgm:pt modelId="{0E3B27B9-E91E-4083-9079-A49B6A85057E}">
      <dgm:prSet/>
      <dgm:spPr/>
      <dgm:t>
        <a:bodyPr/>
        <a:lstStyle/>
        <a:p>
          <a:pPr algn="just" rtl="0">
            <a:lnSpc>
              <a:spcPct val="120000"/>
            </a:lnSpc>
          </a:pPr>
          <a:r>
            <a:rPr lang="en-US" b="0" i="0" u="none" dirty="0" err="1">
              <a:solidFill>
                <a:schemeClr val="bg1"/>
              </a:solidFill>
            </a:rPr>
            <a:t>Đảm</a:t>
          </a:r>
          <a:r>
            <a:rPr lang="en-US" b="0" i="0" u="none" dirty="0">
              <a:solidFill>
                <a:schemeClr val="bg1"/>
              </a:solidFill>
            </a:rPr>
            <a:t> </a:t>
          </a:r>
          <a:r>
            <a:rPr lang="en-US" b="0" i="0" u="none" dirty="0" err="1">
              <a:solidFill>
                <a:schemeClr val="bg1"/>
              </a:solidFill>
            </a:rPr>
            <a:t>bảo</a:t>
          </a:r>
          <a:r>
            <a:rPr lang="en-US" b="0" i="0" u="none" dirty="0">
              <a:solidFill>
                <a:schemeClr val="bg1"/>
              </a:solidFill>
            </a:rPr>
            <a:t> </a:t>
          </a:r>
          <a:r>
            <a:rPr lang="en-US" b="0" i="0" u="none" dirty="0" err="1">
              <a:solidFill>
                <a:schemeClr val="bg1"/>
              </a:solidFill>
            </a:rPr>
            <a:t>thông</a:t>
          </a:r>
          <a:r>
            <a:rPr lang="en-US" b="0" i="0" u="none" dirty="0">
              <a:solidFill>
                <a:schemeClr val="bg1"/>
              </a:solidFill>
            </a:rPr>
            <a:t> tin </a:t>
          </a:r>
          <a:r>
            <a:rPr lang="en-US" b="0" i="0" u="none" dirty="0" err="1">
              <a:solidFill>
                <a:schemeClr val="bg1"/>
              </a:solidFill>
            </a:rPr>
            <a:t>về</a:t>
          </a:r>
          <a:r>
            <a:rPr lang="en-US" b="0" i="0" u="none" dirty="0">
              <a:solidFill>
                <a:schemeClr val="bg1"/>
              </a:solidFill>
            </a:rPr>
            <a:t> </a:t>
          </a:r>
          <a:r>
            <a:rPr lang="en-US" b="0" i="0" u="none" dirty="0" err="1">
              <a:solidFill>
                <a:schemeClr val="bg1"/>
              </a:solidFill>
            </a:rPr>
            <a:t>các</a:t>
          </a:r>
          <a:r>
            <a:rPr lang="en-US" b="0" i="0" u="none" dirty="0">
              <a:solidFill>
                <a:schemeClr val="bg1"/>
              </a:solidFill>
            </a:rPr>
            <a:t> </a:t>
          </a:r>
          <a:r>
            <a:rPr lang="en-US" b="0" i="0" u="none" dirty="0" err="1">
              <a:solidFill>
                <a:schemeClr val="bg1"/>
              </a:solidFill>
            </a:rPr>
            <a:t>phòng</a:t>
          </a:r>
          <a:r>
            <a:rPr lang="en-US" b="0" i="0" u="none" dirty="0">
              <a:solidFill>
                <a:schemeClr val="bg1"/>
              </a:solidFill>
            </a:rPr>
            <a:t> </a:t>
          </a:r>
          <a:r>
            <a:rPr lang="en-US" b="0" i="0" u="none" dirty="0" err="1">
              <a:solidFill>
                <a:schemeClr val="bg1"/>
              </a:solidFill>
            </a:rPr>
            <a:t>trọ</a:t>
          </a:r>
          <a:r>
            <a:rPr lang="en-US" b="0" i="0" u="none" dirty="0">
              <a:solidFill>
                <a:schemeClr val="bg1"/>
              </a:solidFill>
            </a:rPr>
            <a:t> </a:t>
          </a:r>
          <a:r>
            <a:rPr lang="en-US" b="0" i="0" u="none" dirty="0" err="1">
              <a:solidFill>
                <a:schemeClr val="bg1"/>
              </a:solidFill>
            </a:rPr>
            <a:t>trên</a:t>
          </a:r>
          <a:r>
            <a:rPr lang="en-US" b="0" i="0" u="none" dirty="0">
              <a:solidFill>
                <a:schemeClr val="bg1"/>
              </a:solidFill>
            </a:rPr>
            <a:t> website </a:t>
          </a:r>
          <a:r>
            <a:rPr lang="en-US" b="0" i="0" u="none" dirty="0" err="1">
              <a:solidFill>
                <a:schemeClr val="bg1"/>
              </a:solidFill>
            </a:rPr>
            <a:t>là</a:t>
          </a:r>
          <a:r>
            <a:rPr lang="en-US" b="0" i="0" u="none" dirty="0">
              <a:solidFill>
                <a:schemeClr val="bg1"/>
              </a:solidFill>
            </a:rPr>
            <a:t> </a:t>
          </a:r>
          <a:r>
            <a:rPr lang="en-US" b="0" i="0" u="none" dirty="0" err="1">
              <a:solidFill>
                <a:schemeClr val="bg1"/>
              </a:solidFill>
            </a:rPr>
            <a:t>chính</a:t>
          </a:r>
          <a:r>
            <a:rPr lang="en-US" b="0" i="0" u="none" dirty="0">
              <a:solidFill>
                <a:schemeClr val="bg1"/>
              </a:solidFill>
            </a:rPr>
            <a:t> </a:t>
          </a:r>
          <a:r>
            <a:rPr lang="en-US" b="0" i="0" u="none" dirty="0" err="1" smtClean="0">
              <a:solidFill>
                <a:schemeClr val="bg1"/>
              </a:solidFill>
            </a:rPr>
            <a:t>xác</a:t>
          </a:r>
          <a:r>
            <a:rPr lang="en-US" b="0" i="0" u="none" dirty="0" smtClean="0">
              <a:solidFill>
                <a:schemeClr val="bg1"/>
              </a:solidFill>
            </a:rPr>
            <a:t>.</a:t>
          </a:r>
          <a:endParaRPr lang="en-US" dirty="0">
            <a:solidFill>
              <a:schemeClr val="bg1"/>
            </a:solidFill>
          </a:endParaRPr>
        </a:p>
      </dgm:t>
    </dgm:pt>
    <dgm:pt modelId="{A5840EBC-9FCC-4DA6-9181-C6506B26D0EC}" type="parTrans" cxnId="{216616E4-1549-4EE0-8A4F-6E6B359359E0}">
      <dgm:prSet/>
      <dgm:spPr/>
      <dgm:t>
        <a:bodyPr/>
        <a:lstStyle/>
        <a:p>
          <a:endParaRPr lang="en-US"/>
        </a:p>
      </dgm:t>
    </dgm:pt>
    <dgm:pt modelId="{D216C001-32C3-42F7-8F13-7773E659CDA8}" type="sibTrans" cxnId="{216616E4-1549-4EE0-8A4F-6E6B359359E0}">
      <dgm:prSet/>
      <dgm:spPr/>
      <dgm:t>
        <a:bodyPr/>
        <a:lstStyle/>
        <a:p>
          <a:endParaRPr lang="en-US"/>
        </a:p>
      </dgm:t>
    </dgm:pt>
    <dgm:pt modelId="{7BC68E76-3932-44E9-BE2D-7FC2BF2EA360}">
      <dgm:prSet/>
      <dgm:spPr/>
      <dgm:t>
        <a:bodyPr/>
        <a:lstStyle/>
        <a:p>
          <a:endParaRPr lang="en-US" dirty="0"/>
        </a:p>
      </dgm:t>
    </dgm:pt>
    <dgm:pt modelId="{0ADD6A65-C5BB-4F9C-B3D1-16184EB6CFD1}" type="parTrans" cxnId="{03D16F31-2DEA-4B4B-84F5-A90CD1F7D486}">
      <dgm:prSet/>
      <dgm:spPr/>
      <dgm:t>
        <a:bodyPr/>
        <a:lstStyle/>
        <a:p>
          <a:endParaRPr lang="en-US"/>
        </a:p>
      </dgm:t>
    </dgm:pt>
    <dgm:pt modelId="{CD2F3C37-CBAC-4CE2-9A6E-0D40E253B47E}" type="sibTrans" cxnId="{03D16F31-2DEA-4B4B-84F5-A90CD1F7D486}">
      <dgm:prSet/>
      <dgm:spPr/>
      <dgm:t>
        <a:bodyPr/>
        <a:lstStyle/>
        <a:p>
          <a:endParaRPr lang="en-US"/>
        </a:p>
      </dgm:t>
    </dgm:pt>
    <dgm:pt modelId="{12E069AC-91BA-4FB5-BC57-BE9832D3EA3F}" type="pres">
      <dgm:prSet presAssocID="{55735AD3-6D7B-4908-8B13-049C6A74460A}" presName="Name0" presStyleCnt="0">
        <dgm:presLayoutVars>
          <dgm:chMax val="1"/>
          <dgm:chPref val="1"/>
          <dgm:dir/>
          <dgm:resizeHandles/>
        </dgm:presLayoutVars>
      </dgm:prSet>
      <dgm:spPr/>
      <dgm:t>
        <a:bodyPr/>
        <a:lstStyle/>
        <a:p>
          <a:endParaRPr lang="en-US"/>
        </a:p>
      </dgm:t>
    </dgm:pt>
    <dgm:pt modelId="{1ECD7CB1-96D4-4F22-9FD2-027364B3CAE5}" type="pres">
      <dgm:prSet presAssocID="{2B8806E9-3DEC-458F-9D7E-596EE77550D8}" presName="Parent" presStyleLbl="node1" presStyleIdx="0" presStyleCnt="2" custScaleX="102964" custLinFactNeighborX="-77389" custLinFactNeighborY="1935">
        <dgm:presLayoutVars>
          <dgm:chMax val="4"/>
          <dgm:chPref val="3"/>
        </dgm:presLayoutVars>
      </dgm:prSet>
      <dgm:spPr/>
      <dgm:t>
        <a:bodyPr/>
        <a:lstStyle/>
        <a:p>
          <a:endParaRPr lang="en-US"/>
        </a:p>
      </dgm:t>
    </dgm:pt>
    <dgm:pt modelId="{9E982E54-B307-47A5-86A0-670ECEA0A674}" type="pres">
      <dgm:prSet presAssocID="{A767303F-ECD3-46C6-885B-A712AFAE9C91}" presName="Accent" presStyleLbl="node1" presStyleIdx="1" presStyleCnt="2" custLinFactNeighborX="-49735" custLinFactNeighborY="3166"/>
      <dgm:spPr/>
    </dgm:pt>
    <dgm:pt modelId="{F88F510C-FC61-4236-85F4-F0DDBF3541D0}" type="pres">
      <dgm:prSet presAssocID="{A767303F-ECD3-46C6-885B-A712AFAE9C91}" presName="Image1" presStyleLbl="fgImgPlace1" presStyleIdx="0" presStyleCnt="3" custLinFactNeighborX="-96885" custLinFactNeighborY="120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3B83D251-0D26-47AE-8B39-B2309A76A00B}" type="pres">
      <dgm:prSet presAssocID="{A767303F-ECD3-46C6-885B-A712AFAE9C91}" presName="Child1" presStyleLbl="revTx" presStyleIdx="0" presStyleCnt="3" custScaleX="295590" custLinFactNeighborX="38668">
        <dgm:presLayoutVars>
          <dgm:chMax val="0"/>
          <dgm:chPref val="0"/>
          <dgm:bulletEnabled val="1"/>
        </dgm:presLayoutVars>
      </dgm:prSet>
      <dgm:spPr/>
      <dgm:t>
        <a:bodyPr/>
        <a:lstStyle/>
        <a:p>
          <a:endParaRPr lang="en-US"/>
        </a:p>
      </dgm:t>
    </dgm:pt>
    <dgm:pt modelId="{27C9EE50-3392-4EC9-BB34-2731D45886D5}" type="pres">
      <dgm:prSet presAssocID="{A8F54CA4-8C37-48D5-AC7D-48A754C037F1}" presName="Image2" presStyleCnt="0"/>
      <dgm:spPr/>
    </dgm:pt>
    <dgm:pt modelId="{4B402C41-7E67-4C6E-9AE6-78CBEEF8D9B3}" type="pres">
      <dgm:prSet presAssocID="{A8F54CA4-8C37-48D5-AC7D-48A754C037F1}" presName="Image" presStyleLbl="fgImgPlace1" presStyleIdx="1" presStyleCnt="3" custLinFactNeighborX="-75222" custLinFactNeighborY="-745"/>
      <dgm:spPr>
        <a:blipFill>
          <a:blip xmlns:r="http://schemas.openxmlformats.org/officeDocument/2006/relationships" r:embed="rId2">
            <a:extLst>
              <a:ext uri="{28A0092B-C50C-407E-A947-70E740481C1C}">
                <a14:useLocalDpi xmlns:a14="http://schemas.microsoft.com/office/drawing/2010/main" val="0"/>
              </a:ext>
            </a:extLst>
          </a:blip>
          <a:srcRect/>
          <a:stretch>
            <a:fillRect l="-43000" r="-43000"/>
          </a:stretch>
        </a:blipFill>
      </dgm:spPr>
    </dgm:pt>
    <dgm:pt modelId="{94BF5953-E762-493F-884B-3170D26C5285}" type="pres">
      <dgm:prSet presAssocID="{A8F54CA4-8C37-48D5-AC7D-48A754C037F1}" presName="Child2" presStyleLbl="revTx" presStyleIdx="1" presStyleCnt="3" custScaleX="255945" custLinFactNeighborX="34899">
        <dgm:presLayoutVars>
          <dgm:chMax val="0"/>
          <dgm:chPref val="0"/>
          <dgm:bulletEnabled val="1"/>
        </dgm:presLayoutVars>
      </dgm:prSet>
      <dgm:spPr/>
      <dgm:t>
        <a:bodyPr/>
        <a:lstStyle/>
        <a:p>
          <a:endParaRPr lang="en-US"/>
        </a:p>
      </dgm:t>
    </dgm:pt>
    <dgm:pt modelId="{05A357FC-FD38-4C6E-9B76-92449908CE57}" type="pres">
      <dgm:prSet presAssocID="{0E3B27B9-E91E-4083-9079-A49B6A85057E}" presName="Image3" presStyleCnt="0"/>
      <dgm:spPr/>
    </dgm:pt>
    <dgm:pt modelId="{F89808AF-092F-4359-ADE1-C579B38E4240}" type="pres">
      <dgm:prSet presAssocID="{0E3B27B9-E91E-4083-9079-A49B6A85057E}" presName="Image" presStyleLbl="fgImgPlace1" presStyleIdx="2" presStyleCnt="3" custLinFactNeighborX="-87257" custLinFactNeighborY="2406"/>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endParaRPr lang="en-US"/>
        </a:p>
      </dgm:t>
    </dgm:pt>
    <dgm:pt modelId="{CAE02BAF-918C-4E5E-8279-03D0AFDE72E6}" type="pres">
      <dgm:prSet presAssocID="{0E3B27B9-E91E-4083-9079-A49B6A85057E}" presName="Child3" presStyleLbl="revTx" presStyleIdx="2" presStyleCnt="3" custScaleX="290206" custLinFactNeighborX="45444">
        <dgm:presLayoutVars>
          <dgm:chMax val="0"/>
          <dgm:chPref val="0"/>
          <dgm:bulletEnabled val="1"/>
        </dgm:presLayoutVars>
      </dgm:prSet>
      <dgm:spPr/>
      <dgm:t>
        <a:bodyPr/>
        <a:lstStyle/>
        <a:p>
          <a:endParaRPr lang="en-US"/>
        </a:p>
      </dgm:t>
    </dgm:pt>
  </dgm:ptLst>
  <dgm:cxnLst>
    <dgm:cxn modelId="{26F0F029-DE31-4864-AE2E-6C886F6DC4FA}" type="presOf" srcId="{A8F54CA4-8C37-48D5-AC7D-48A754C037F1}" destId="{94BF5953-E762-493F-884B-3170D26C5285}" srcOrd="0" destOrd="0" presId="urn:microsoft.com/office/officeart/2011/layout/RadialPictureList"/>
    <dgm:cxn modelId="{0A8B0B26-9385-443A-8148-DE970F6D273B}" srcId="{55735AD3-6D7B-4908-8B13-049C6A74460A}" destId="{2B8806E9-3DEC-458F-9D7E-596EE77550D8}" srcOrd="0" destOrd="0" parTransId="{6ACFAAA6-8694-43C1-849B-8201A02F118D}" sibTransId="{996AC0FE-8E8B-4396-875F-9FB7031E54DD}"/>
    <dgm:cxn modelId="{691099F1-49F3-4137-AB0F-B4939B44383D}" srcId="{2B8806E9-3DEC-458F-9D7E-596EE77550D8}" destId="{A8F54CA4-8C37-48D5-AC7D-48A754C037F1}" srcOrd="1" destOrd="0" parTransId="{69D01947-9577-44FD-8E46-663AD55C04A0}" sibTransId="{5BCC9506-9B38-4211-B9E6-5BBDC6504896}"/>
    <dgm:cxn modelId="{8C338757-07C9-4048-92A5-2FAA8A3D5404}" type="presOf" srcId="{A767303F-ECD3-46C6-885B-A712AFAE9C91}" destId="{3B83D251-0D26-47AE-8B39-B2309A76A00B}" srcOrd="0" destOrd="0" presId="urn:microsoft.com/office/officeart/2011/layout/RadialPictureList"/>
    <dgm:cxn modelId="{9D6600B0-8E09-4900-AC59-B2C4B249CA89}" type="presOf" srcId="{0E3B27B9-E91E-4083-9079-A49B6A85057E}" destId="{CAE02BAF-918C-4E5E-8279-03D0AFDE72E6}" srcOrd="0" destOrd="0" presId="urn:microsoft.com/office/officeart/2011/layout/RadialPictureList"/>
    <dgm:cxn modelId="{9F9B2CE2-5C89-42BC-89F9-B5998589A0B2}" srcId="{7BC68E76-3932-44E9-BE2D-7FC2BF2EA360}" destId="{16883C9E-14B6-4723-8B8F-D3761BC75272}" srcOrd="0" destOrd="0" parTransId="{F802A68F-5C20-4FFF-81B3-2865AF32EDA1}" sibTransId="{604A4FAA-F523-4667-AB4E-15E474299DAB}"/>
    <dgm:cxn modelId="{C72D6AE5-4F8A-47D9-8133-B8E141562BC2}" srcId="{55735AD3-6D7B-4908-8B13-049C6A74460A}" destId="{24137B8D-5253-44E0-BB44-F7B92266F48F}" srcOrd="2" destOrd="0" parTransId="{08A45196-63A8-4251-8128-2E1E139F4B4C}" sibTransId="{577B1019-1502-4DBD-8B1B-DDBE1652FD57}"/>
    <dgm:cxn modelId="{216616E4-1549-4EE0-8A4F-6E6B359359E0}" srcId="{2B8806E9-3DEC-458F-9D7E-596EE77550D8}" destId="{0E3B27B9-E91E-4083-9079-A49B6A85057E}" srcOrd="2" destOrd="0" parTransId="{A5840EBC-9FCC-4DA6-9181-C6506B26D0EC}" sibTransId="{D216C001-32C3-42F7-8F13-7773E659CDA8}"/>
    <dgm:cxn modelId="{8EFAC957-008A-4DC8-9CB5-2E1DBD7A9807}" type="presOf" srcId="{55735AD3-6D7B-4908-8B13-049C6A74460A}" destId="{12E069AC-91BA-4FB5-BC57-BE9832D3EA3F}" srcOrd="0" destOrd="0" presId="urn:microsoft.com/office/officeart/2011/layout/RadialPictureList"/>
    <dgm:cxn modelId="{03D16F31-2DEA-4B4B-84F5-A90CD1F7D486}" srcId="{55735AD3-6D7B-4908-8B13-049C6A74460A}" destId="{7BC68E76-3932-44E9-BE2D-7FC2BF2EA360}" srcOrd="1" destOrd="0" parTransId="{0ADD6A65-C5BB-4F9C-B3D1-16184EB6CFD1}" sibTransId="{CD2F3C37-CBAC-4CE2-9A6E-0D40E253B47E}"/>
    <dgm:cxn modelId="{A5BA6F70-22BE-48A9-9356-1F409625F5C6}" srcId="{2B8806E9-3DEC-458F-9D7E-596EE77550D8}" destId="{A767303F-ECD3-46C6-885B-A712AFAE9C91}" srcOrd="0" destOrd="0" parTransId="{7E606D24-E9DE-46A5-877E-3ADD8627738E}" sibTransId="{53CF149A-C5BD-406D-9B87-7F99E30A323B}"/>
    <dgm:cxn modelId="{B6462375-2DDE-491A-8F21-1F3E08B90914}" type="presOf" srcId="{2B8806E9-3DEC-458F-9D7E-596EE77550D8}" destId="{1ECD7CB1-96D4-4F22-9FD2-027364B3CAE5}" srcOrd="0" destOrd="0" presId="urn:microsoft.com/office/officeart/2011/layout/RadialPictureList"/>
    <dgm:cxn modelId="{CC5142B7-D596-4A5C-97F4-7D2DEB360571}" type="presParOf" srcId="{12E069AC-91BA-4FB5-BC57-BE9832D3EA3F}" destId="{1ECD7CB1-96D4-4F22-9FD2-027364B3CAE5}" srcOrd="0" destOrd="0" presId="urn:microsoft.com/office/officeart/2011/layout/RadialPictureList"/>
    <dgm:cxn modelId="{CE5E6EDA-AB06-41F3-AF07-AAFB741FA3BF}" type="presParOf" srcId="{12E069AC-91BA-4FB5-BC57-BE9832D3EA3F}" destId="{9E982E54-B307-47A5-86A0-670ECEA0A674}" srcOrd="1" destOrd="0" presId="urn:microsoft.com/office/officeart/2011/layout/RadialPictureList"/>
    <dgm:cxn modelId="{D6E3DCAD-81FC-49AA-9EBF-0F329E22E8D1}" type="presParOf" srcId="{12E069AC-91BA-4FB5-BC57-BE9832D3EA3F}" destId="{F88F510C-FC61-4236-85F4-F0DDBF3541D0}" srcOrd="2" destOrd="0" presId="urn:microsoft.com/office/officeart/2011/layout/RadialPictureList"/>
    <dgm:cxn modelId="{A0A7BCEA-C97F-49FA-BD99-B4336A6704AE}" type="presParOf" srcId="{12E069AC-91BA-4FB5-BC57-BE9832D3EA3F}" destId="{3B83D251-0D26-47AE-8B39-B2309A76A00B}" srcOrd="3" destOrd="0" presId="urn:microsoft.com/office/officeart/2011/layout/RadialPictureList"/>
    <dgm:cxn modelId="{E48AB9F7-0E0E-4D05-B53D-3EC6AA2EAA64}" type="presParOf" srcId="{12E069AC-91BA-4FB5-BC57-BE9832D3EA3F}" destId="{27C9EE50-3392-4EC9-BB34-2731D45886D5}" srcOrd="4" destOrd="0" presId="urn:microsoft.com/office/officeart/2011/layout/RadialPictureList"/>
    <dgm:cxn modelId="{02B3EC56-DFB6-4BBC-941B-334CE5B36AD4}" type="presParOf" srcId="{27C9EE50-3392-4EC9-BB34-2731D45886D5}" destId="{4B402C41-7E67-4C6E-9AE6-78CBEEF8D9B3}" srcOrd="0" destOrd="0" presId="urn:microsoft.com/office/officeart/2011/layout/RadialPictureList"/>
    <dgm:cxn modelId="{95EEA41F-D4F9-4837-9AF0-35E82FDE0577}" type="presParOf" srcId="{12E069AC-91BA-4FB5-BC57-BE9832D3EA3F}" destId="{94BF5953-E762-493F-884B-3170D26C5285}" srcOrd="5" destOrd="0" presId="urn:microsoft.com/office/officeart/2011/layout/RadialPictureList"/>
    <dgm:cxn modelId="{E25EFC78-24AB-4352-AE70-82549227B3DC}" type="presParOf" srcId="{12E069AC-91BA-4FB5-BC57-BE9832D3EA3F}" destId="{05A357FC-FD38-4C6E-9B76-92449908CE57}" srcOrd="6" destOrd="0" presId="urn:microsoft.com/office/officeart/2011/layout/RadialPictureList"/>
    <dgm:cxn modelId="{B56757F4-A301-4CF6-A82B-043B8379E3ED}" type="presParOf" srcId="{05A357FC-FD38-4C6E-9B76-92449908CE57}" destId="{F89808AF-092F-4359-ADE1-C579B38E4240}" srcOrd="0" destOrd="0" presId="urn:microsoft.com/office/officeart/2011/layout/RadialPictureList"/>
    <dgm:cxn modelId="{25B3F55D-1E87-43F3-8B79-7DACC6961679}" type="presParOf" srcId="{12E069AC-91BA-4FB5-BC57-BE9832D3EA3F}" destId="{CAE02BAF-918C-4E5E-8279-03D0AFDE72E6}" srcOrd="7" destOrd="0" presId="urn:microsoft.com/office/officeart/2011/layout/Radial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5735AD3-6D7B-4908-8B13-049C6A74460A}"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2B8806E9-3DEC-458F-9D7E-596EE77550D8}">
      <dgm:prSet phldrT="[Text]" custT="1"/>
      <dgm:spPr/>
      <dgm:t>
        <a:bodyPr/>
        <a:lstStyle/>
        <a:p>
          <a:pPr algn="ctr">
            <a:lnSpc>
              <a:spcPct val="120000"/>
            </a:lnSpc>
          </a:pPr>
          <a:r>
            <a:rPr lang="vi-VN" sz="3000" b="0" i="0" u="none" dirty="0"/>
            <a:t>Tính chức năng</a:t>
          </a:r>
          <a:endParaRPr lang="en-US" sz="3000" dirty="0"/>
        </a:p>
      </dgm:t>
    </dgm:pt>
    <dgm:pt modelId="{6ACFAAA6-8694-43C1-849B-8201A02F118D}" type="parTrans" cxnId="{0A8B0B26-9385-443A-8148-DE970F6D273B}">
      <dgm:prSet/>
      <dgm:spPr/>
      <dgm:t>
        <a:bodyPr/>
        <a:lstStyle/>
        <a:p>
          <a:endParaRPr lang="en-US"/>
        </a:p>
      </dgm:t>
    </dgm:pt>
    <dgm:pt modelId="{996AC0FE-8E8B-4396-875F-9FB7031E54DD}" type="sibTrans" cxnId="{0A8B0B26-9385-443A-8148-DE970F6D273B}">
      <dgm:prSet/>
      <dgm:spPr/>
      <dgm:t>
        <a:bodyPr/>
        <a:lstStyle/>
        <a:p>
          <a:endParaRPr lang="en-US"/>
        </a:p>
      </dgm:t>
    </dgm:pt>
    <dgm:pt modelId="{16883C9E-14B6-4723-8B8F-D3761BC75272}">
      <dgm:prSet phldrT="[Text]" phldr="1"/>
      <dgm:spPr/>
      <dgm:t>
        <a:bodyPr/>
        <a:lstStyle/>
        <a:p>
          <a:endParaRPr lang="en-US" dirty="0"/>
        </a:p>
      </dgm:t>
    </dgm:pt>
    <dgm:pt modelId="{F802A68F-5C20-4FFF-81B3-2865AF32EDA1}" type="parTrans" cxnId="{9F9B2CE2-5C89-42BC-89F9-B5998589A0B2}">
      <dgm:prSet/>
      <dgm:spPr/>
      <dgm:t>
        <a:bodyPr/>
        <a:lstStyle/>
        <a:p>
          <a:endParaRPr lang="en-US"/>
        </a:p>
      </dgm:t>
    </dgm:pt>
    <dgm:pt modelId="{604A4FAA-F523-4667-AB4E-15E474299DAB}" type="sibTrans" cxnId="{9F9B2CE2-5C89-42BC-89F9-B5998589A0B2}">
      <dgm:prSet/>
      <dgm:spPr/>
      <dgm:t>
        <a:bodyPr/>
        <a:lstStyle/>
        <a:p>
          <a:endParaRPr lang="en-US"/>
        </a:p>
      </dgm:t>
    </dgm:pt>
    <dgm:pt modelId="{24137B8D-5253-44E0-BB44-F7B92266F48F}">
      <dgm:prSet/>
      <dgm:spPr/>
      <dgm:t>
        <a:bodyPr/>
        <a:lstStyle/>
        <a:p>
          <a:endParaRPr lang="en-US" dirty="0"/>
        </a:p>
      </dgm:t>
    </dgm:pt>
    <dgm:pt modelId="{08A45196-63A8-4251-8128-2E1E139F4B4C}" type="parTrans" cxnId="{C72D6AE5-4F8A-47D9-8133-B8E141562BC2}">
      <dgm:prSet/>
      <dgm:spPr/>
      <dgm:t>
        <a:bodyPr/>
        <a:lstStyle/>
        <a:p>
          <a:endParaRPr lang="en-US"/>
        </a:p>
      </dgm:t>
    </dgm:pt>
    <dgm:pt modelId="{577B1019-1502-4DBD-8B1B-DDBE1652FD57}" type="sibTrans" cxnId="{C72D6AE5-4F8A-47D9-8133-B8E141562BC2}">
      <dgm:prSet/>
      <dgm:spPr/>
      <dgm:t>
        <a:bodyPr/>
        <a:lstStyle/>
        <a:p>
          <a:endParaRPr lang="en-US"/>
        </a:p>
      </dgm:t>
    </dgm:pt>
    <dgm:pt modelId="{0E3B27B9-E91E-4083-9079-A49B6A85057E}">
      <dgm:prSet/>
      <dgm:spPr/>
      <dgm:t>
        <a:bodyPr/>
        <a:lstStyle/>
        <a:p>
          <a:pPr algn="just" rtl="0">
            <a:lnSpc>
              <a:spcPct val="120000"/>
            </a:lnSpc>
          </a:pPr>
          <a:r>
            <a:rPr lang="vi-VN" b="0" i="0" u="none" dirty="0">
              <a:solidFill>
                <a:schemeClr val="bg1"/>
              </a:solidFill>
            </a:rPr>
            <a:t>Phân quyền cho người sử dụng: đăng nhập vào hệ thống</a:t>
          </a:r>
          <a:r>
            <a:rPr lang="en-US" b="0" i="0" u="none" dirty="0">
              <a:solidFill>
                <a:schemeClr val="bg1"/>
              </a:solidFill>
            </a:rPr>
            <a:t>. </a:t>
          </a:r>
          <a:endParaRPr lang="vi-VN" b="0" dirty="0">
            <a:solidFill>
              <a:schemeClr val="bg1"/>
            </a:solidFill>
          </a:endParaRPr>
        </a:p>
        <a:p>
          <a:pPr algn="just" rtl="0">
            <a:lnSpc>
              <a:spcPct val="120000"/>
            </a:lnSpc>
          </a:pPr>
          <a:endParaRPr lang="en-US" dirty="0">
            <a:solidFill>
              <a:schemeClr val="bg1"/>
            </a:solidFill>
          </a:endParaRPr>
        </a:p>
      </dgm:t>
    </dgm:pt>
    <dgm:pt modelId="{A5840EBC-9FCC-4DA6-9181-C6506B26D0EC}" type="parTrans" cxnId="{216616E4-1549-4EE0-8A4F-6E6B359359E0}">
      <dgm:prSet/>
      <dgm:spPr/>
      <dgm:t>
        <a:bodyPr/>
        <a:lstStyle/>
        <a:p>
          <a:endParaRPr lang="en-US"/>
        </a:p>
      </dgm:t>
    </dgm:pt>
    <dgm:pt modelId="{D216C001-32C3-42F7-8F13-7773E659CDA8}" type="sibTrans" cxnId="{216616E4-1549-4EE0-8A4F-6E6B359359E0}">
      <dgm:prSet/>
      <dgm:spPr/>
      <dgm:t>
        <a:bodyPr/>
        <a:lstStyle/>
        <a:p>
          <a:endParaRPr lang="en-US"/>
        </a:p>
      </dgm:t>
    </dgm:pt>
    <dgm:pt modelId="{7BC68E76-3932-44E9-BE2D-7FC2BF2EA360}">
      <dgm:prSet/>
      <dgm:spPr/>
      <dgm:t>
        <a:bodyPr/>
        <a:lstStyle/>
        <a:p>
          <a:endParaRPr lang="en-US" dirty="0"/>
        </a:p>
      </dgm:t>
    </dgm:pt>
    <dgm:pt modelId="{0ADD6A65-C5BB-4F9C-B3D1-16184EB6CFD1}" type="parTrans" cxnId="{03D16F31-2DEA-4B4B-84F5-A90CD1F7D486}">
      <dgm:prSet/>
      <dgm:spPr/>
      <dgm:t>
        <a:bodyPr/>
        <a:lstStyle/>
        <a:p>
          <a:endParaRPr lang="en-US"/>
        </a:p>
      </dgm:t>
    </dgm:pt>
    <dgm:pt modelId="{CD2F3C37-CBAC-4CE2-9A6E-0D40E253B47E}" type="sibTrans" cxnId="{03D16F31-2DEA-4B4B-84F5-A90CD1F7D486}">
      <dgm:prSet/>
      <dgm:spPr/>
      <dgm:t>
        <a:bodyPr/>
        <a:lstStyle/>
        <a:p>
          <a:endParaRPr lang="en-US"/>
        </a:p>
      </dgm:t>
    </dgm:pt>
    <dgm:pt modelId="{A8F54CA4-8C37-48D5-AC7D-48A754C037F1}">
      <dgm:prSet phldrT="[Text]"/>
      <dgm:spPr/>
      <dgm:t>
        <a:bodyPr/>
        <a:lstStyle/>
        <a:p>
          <a:pPr algn="just" rtl="0">
            <a:lnSpc>
              <a:spcPct val="120000"/>
            </a:lnSpc>
          </a:pPr>
          <a:r>
            <a:rPr lang="vi-VN" b="0" i="0" u="none" dirty="0">
              <a:solidFill>
                <a:schemeClr val="bg1"/>
              </a:solidFill>
            </a:rPr>
            <a:t>Trang quản trị được xây dựng thân thiện, dễ dàng sử dụng phù hợp với đặc thù thường xuyên cập nhập của Website.</a:t>
          </a:r>
          <a:endParaRPr lang="en-US" dirty="0">
            <a:solidFill>
              <a:schemeClr val="bg1"/>
            </a:solidFill>
          </a:endParaRPr>
        </a:p>
      </dgm:t>
    </dgm:pt>
    <dgm:pt modelId="{5BCC9506-9B38-4211-B9E6-5BBDC6504896}" type="sibTrans" cxnId="{691099F1-49F3-4137-AB0F-B4939B44383D}">
      <dgm:prSet/>
      <dgm:spPr/>
      <dgm:t>
        <a:bodyPr/>
        <a:lstStyle/>
        <a:p>
          <a:endParaRPr lang="en-US"/>
        </a:p>
      </dgm:t>
    </dgm:pt>
    <dgm:pt modelId="{69D01947-9577-44FD-8E46-663AD55C04A0}" type="parTrans" cxnId="{691099F1-49F3-4137-AB0F-B4939B44383D}">
      <dgm:prSet/>
      <dgm:spPr/>
      <dgm:t>
        <a:bodyPr/>
        <a:lstStyle/>
        <a:p>
          <a:endParaRPr lang="en-US"/>
        </a:p>
      </dgm:t>
    </dgm:pt>
    <dgm:pt modelId="{12E069AC-91BA-4FB5-BC57-BE9832D3EA3F}" type="pres">
      <dgm:prSet presAssocID="{55735AD3-6D7B-4908-8B13-049C6A74460A}" presName="Name0" presStyleCnt="0">
        <dgm:presLayoutVars>
          <dgm:chMax val="1"/>
          <dgm:chPref val="1"/>
          <dgm:dir/>
          <dgm:resizeHandles/>
        </dgm:presLayoutVars>
      </dgm:prSet>
      <dgm:spPr/>
      <dgm:t>
        <a:bodyPr/>
        <a:lstStyle/>
        <a:p>
          <a:endParaRPr lang="en-US"/>
        </a:p>
      </dgm:t>
    </dgm:pt>
    <dgm:pt modelId="{1ECD7CB1-96D4-4F22-9FD2-027364B3CAE5}" type="pres">
      <dgm:prSet presAssocID="{2B8806E9-3DEC-458F-9D7E-596EE77550D8}" presName="Parent" presStyleLbl="node1" presStyleIdx="0" presStyleCnt="2" custScaleX="102964" custLinFactNeighborX="-78760" custLinFactNeighborY="8">
        <dgm:presLayoutVars>
          <dgm:chMax val="4"/>
          <dgm:chPref val="3"/>
        </dgm:presLayoutVars>
      </dgm:prSet>
      <dgm:spPr/>
      <dgm:t>
        <a:bodyPr/>
        <a:lstStyle/>
        <a:p>
          <a:endParaRPr lang="en-US"/>
        </a:p>
      </dgm:t>
    </dgm:pt>
    <dgm:pt modelId="{8065DB0A-E36B-44A1-A0E6-F93D7823BF17}" type="pres">
      <dgm:prSet presAssocID="{A8F54CA4-8C37-48D5-AC7D-48A754C037F1}" presName="Accent" presStyleLbl="node1" presStyleIdx="1" presStyleCnt="2" custLinFactNeighborX="-50815" custLinFactNeighborY="2460"/>
      <dgm:spPr/>
    </dgm:pt>
    <dgm:pt modelId="{B5354CE4-E490-4AB7-B66A-E644F5226A0B}" type="pres">
      <dgm:prSet presAssocID="{A8F54CA4-8C37-48D5-AC7D-48A754C037F1}" presName="Image1" presStyleLbl="fgImgPlace1" presStyleIdx="0" presStyleCnt="2" custLinFactX="-17258" custLinFactNeighborX="-100000" custLinFactNeighborY="813"/>
      <dgm:spPr>
        <a:blipFill>
          <a:blip xmlns:r="http://schemas.openxmlformats.org/officeDocument/2006/relationships" r:embed="rId1">
            <a:extLst>
              <a:ext uri="{28A0092B-C50C-407E-A947-70E740481C1C}">
                <a14:useLocalDpi xmlns:a14="http://schemas.microsoft.com/office/drawing/2010/main" val="0"/>
              </a:ext>
            </a:extLst>
          </a:blip>
          <a:srcRect/>
          <a:stretch>
            <a:fillRect l="-28000" r="-28000"/>
          </a:stretch>
        </a:blipFill>
      </dgm:spPr>
      <dgm:t>
        <a:bodyPr/>
        <a:lstStyle/>
        <a:p>
          <a:endParaRPr lang="en-US"/>
        </a:p>
      </dgm:t>
    </dgm:pt>
    <dgm:pt modelId="{E8D2C2B5-79BB-407F-BF5D-EC7D034B299D}" type="pres">
      <dgm:prSet presAssocID="{A8F54CA4-8C37-48D5-AC7D-48A754C037F1}" presName="Child1" presStyleLbl="revTx" presStyleIdx="0" presStyleCnt="2" custScaleX="300947" custLinFactNeighborX="19824" custLinFactNeighborY="5944">
        <dgm:presLayoutVars>
          <dgm:chMax val="0"/>
          <dgm:chPref val="0"/>
          <dgm:bulletEnabled val="1"/>
        </dgm:presLayoutVars>
      </dgm:prSet>
      <dgm:spPr/>
      <dgm:t>
        <a:bodyPr/>
        <a:lstStyle/>
        <a:p>
          <a:endParaRPr lang="en-US"/>
        </a:p>
      </dgm:t>
    </dgm:pt>
    <dgm:pt modelId="{23FD3362-B4FA-46AA-94B6-DCEF347779F7}" type="pres">
      <dgm:prSet presAssocID="{0E3B27B9-E91E-4083-9079-A49B6A85057E}" presName="Image2" presStyleCnt="0"/>
      <dgm:spPr/>
    </dgm:pt>
    <dgm:pt modelId="{F89808AF-092F-4359-ADE1-C579B38E4240}" type="pres">
      <dgm:prSet presAssocID="{0E3B27B9-E91E-4083-9079-A49B6A85057E}" presName="Image" presStyleLbl="fgImgPlace1" presStyleIdx="1" presStyleCnt="2" custLinFactX="-16752" custLinFactNeighborX="-100000" custLinFactNeighborY="7440"/>
      <dgm:spPr>
        <a:blipFill>
          <a:blip xmlns:r="http://schemas.openxmlformats.org/officeDocument/2006/relationships" r:embed="rId2">
            <a:extLst>
              <a:ext uri="{28A0092B-C50C-407E-A947-70E740481C1C}">
                <a14:useLocalDpi xmlns:a14="http://schemas.microsoft.com/office/drawing/2010/main" val="0"/>
              </a:ext>
            </a:extLst>
          </a:blip>
          <a:srcRect/>
          <a:stretch>
            <a:fillRect l="-37000" r="-37000"/>
          </a:stretch>
        </a:blipFill>
      </dgm:spPr>
    </dgm:pt>
    <dgm:pt modelId="{D86F0680-40A8-4670-816E-DA3157B5E5C7}" type="pres">
      <dgm:prSet presAssocID="{0E3B27B9-E91E-4083-9079-A49B6A85057E}" presName="Child2" presStyleLbl="revTx" presStyleIdx="1" presStyleCnt="2" custScaleX="291014" custScaleY="91553" custLinFactNeighborX="16108" custLinFactNeighborY="18577">
        <dgm:presLayoutVars>
          <dgm:chMax val="0"/>
          <dgm:chPref val="0"/>
          <dgm:bulletEnabled val="1"/>
        </dgm:presLayoutVars>
      </dgm:prSet>
      <dgm:spPr/>
      <dgm:t>
        <a:bodyPr/>
        <a:lstStyle/>
        <a:p>
          <a:endParaRPr lang="en-US"/>
        </a:p>
      </dgm:t>
    </dgm:pt>
  </dgm:ptLst>
  <dgm:cxnLst>
    <dgm:cxn modelId="{9F9B2CE2-5C89-42BC-89F9-B5998589A0B2}" srcId="{7BC68E76-3932-44E9-BE2D-7FC2BF2EA360}" destId="{16883C9E-14B6-4723-8B8F-D3761BC75272}" srcOrd="0" destOrd="0" parTransId="{F802A68F-5C20-4FFF-81B3-2865AF32EDA1}" sibTransId="{604A4FAA-F523-4667-AB4E-15E474299DAB}"/>
    <dgm:cxn modelId="{FF35921B-37BB-4CFB-AEF8-A021E41C4ECE}" type="presOf" srcId="{A8F54CA4-8C37-48D5-AC7D-48A754C037F1}" destId="{E8D2C2B5-79BB-407F-BF5D-EC7D034B299D}" srcOrd="0" destOrd="0" presId="urn:microsoft.com/office/officeart/2011/layout/RadialPictureList"/>
    <dgm:cxn modelId="{691099F1-49F3-4137-AB0F-B4939B44383D}" srcId="{2B8806E9-3DEC-458F-9D7E-596EE77550D8}" destId="{A8F54CA4-8C37-48D5-AC7D-48A754C037F1}" srcOrd="0" destOrd="0" parTransId="{69D01947-9577-44FD-8E46-663AD55C04A0}" sibTransId="{5BCC9506-9B38-4211-B9E6-5BBDC6504896}"/>
    <dgm:cxn modelId="{0A8B0B26-9385-443A-8148-DE970F6D273B}" srcId="{55735AD3-6D7B-4908-8B13-049C6A74460A}" destId="{2B8806E9-3DEC-458F-9D7E-596EE77550D8}" srcOrd="0" destOrd="0" parTransId="{6ACFAAA6-8694-43C1-849B-8201A02F118D}" sibTransId="{996AC0FE-8E8B-4396-875F-9FB7031E54DD}"/>
    <dgm:cxn modelId="{C72D6AE5-4F8A-47D9-8133-B8E141562BC2}" srcId="{55735AD3-6D7B-4908-8B13-049C6A74460A}" destId="{24137B8D-5253-44E0-BB44-F7B92266F48F}" srcOrd="2" destOrd="0" parTransId="{08A45196-63A8-4251-8128-2E1E139F4B4C}" sibTransId="{577B1019-1502-4DBD-8B1B-DDBE1652FD57}"/>
    <dgm:cxn modelId="{216616E4-1549-4EE0-8A4F-6E6B359359E0}" srcId="{2B8806E9-3DEC-458F-9D7E-596EE77550D8}" destId="{0E3B27B9-E91E-4083-9079-A49B6A85057E}" srcOrd="1" destOrd="0" parTransId="{A5840EBC-9FCC-4DA6-9181-C6506B26D0EC}" sibTransId="{D216C001-32C3-42F7-8F13-7773E659CDA8}"/>
    <dgm:cxn modelId="{88627BC3-E4ED-4435-83F6-C7326ED69FDE}" type="presOf" srcId="{0E3B27B9-E91E-4083-9079-A49B6A85057E}" destId="{D86F0680-40A8-4670-816E-DA3157B5E5C7}" srcOrd="0" destOrd="0" presId="urn:microsoft.com/office/officeart/2011/layout/RadialPictureList"/>
    <dgm:cxn modelId="{B2DBD18A-64D7-4684-890F-CF9B3BD9876D}" type="presOf" srcId="{55735AD3-6D7B-4908-8B13-049C6A74460A}" destId="{12E069AC-91BA-4FB5-BC57-BE9832D3EA3F}" srcOrd="0" destOrd="0" presId="urn:microsoft.com/office/officeart/2011/layout/RadialPictureList"/>
    <dgm:cxn modelId="{03D16F31-2DEA-4B4B-84F5-A90CD1F7D486}" srcId="{55735AD3-6D7B-4908-8B13-049C6A74460A}" destId="{7BC68E76-3932-44E9-BE2D-7FC2BF2EA360}" srcOrd="1" destOrd="0" parTransId="{0ADD6A65-C5BB-4F9C-B3D1-16184EB6CFD1}" sibTransId="{CD2F3C37-CBAC-4CE2-9A6E-0D40E253B47E}"/>
    <dgm:cxn modelId="{6839F8C3-BB2F-4802-8E6C-F03FD9A5456F}" type="presOf" srcId="{2B8806E9-3DEC-458F-9D7E-596EE77550D8}" destId="{1ECD7CB1-96D4-4F22-9FD2-027364B3CAE5}" srcOrd="0" destOrd="0" presId="urn:microsoft.com/office/officeart/2011/layout/RadialPictureList"/>
    <dgm:cxn modelId="{F0741522-152D-4C0D-9F0B-B80E6CA65E0B}" type="presParOf" srcId="{12E069AC-91BA-4FB5-BC57-BE9832D3EA3F}" destId="{1ECD7CB1-96D4-4F22-9FD2-027364B3CAE5}" srcOrd="0" destOrd="0" presId="urn:microsoft.com/office/officeart/2011/layout/RadialPictureList"/>
    <dgm:cxn modelId="{0C81A844-EC7C-4F2A-B47C-20DF2B77CA3F}" type="presParOf" srcId="{12E069AC-91BA-4FB5-BC57-BE9832D3EA3F}" destId="{8065DB0A-E36B-44A1-A0E6-F93D7823BF17}" srcOrd="1" destOrd="0" presId="urn:microsoft.com/office/officeart/2011/layout/RadialPictureList"/>
    <dgm:cxn modelId="{6F6C882D-EFEC-49DA-8FCA-81A1A29D3136}" type="presParOf" srcId="{12E069AC-91BA-4FB5-BC57-BE9832D3EA3F}" destId="{B5354CE4-E490-4AB7-B66A-E644F5226A0B}" srcOrd="2" destOrd="0" presId="urn:microsoft.com/office/officeart/2011/layout/RadialPictureList"/>
    <dgm:cxn modelId="{B956C1F9-0FFD-400A-94F5-EBA532878E58}" type="presParOf" srcId="{12E069AC-91BA-4FB5-BC57-BE9832D3EA3F}" destId="{E8D2C2B5-79BB-407F-BF5D-EC7D034B299D}" srcOrd="3" destOrd="0" presId="urn:microsoft.com/office/officeart/2011/layout/RadialPictureList"/>
    <dgm:cxn modelId="{E605D279-10B1-4EC1-A332-7EA345388D7C}" type="presParOf" srcId="{12E069AC-91BA-4FB5-BC57-BE9832D3EA3F}" destId="{23FD3362-B4FA-46AA-94B6-DCEF347779F7}" srcOrd="4" destOrd="0" presId="urn:microsoft.com/office/officeart/2011/layout/RadialPictureList"/>
    <dgm:cxn modelId="{281A3F32-C649-4A88-96B7-FFC6158DB4DE}" type="presParOf" srcId="{23FD3362-B4FA-46AA-94B6-DCEF347779F7}" destId="{F89808AF-092F-4359-ADE1-C579B38E4240}" srcOrd="0" destOrd="0" presId="urn:microsoft.com/office/officeart/2011/layout/RadialPictureList"/>
    <dgm:cxn modelId="{2B4D75BA-D1A3-4D20-9C5D-A5A74AD9265B}" type="presParOf" srcId="{12E069AC-91BA-4FB5-BC57-BE9832D3EA3F}" destId="{D86F0680-40A8-4670-816E-DA3157B5E5C7}" srcOrd="5" destOrd="0" presId="urn:microsoft.com/office/officeart/2011/layout/Radial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2277CE-2881-417B-ABA0-7C47F68A0591}"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39A2AE31-A176-4ED7-95C6-F1CC0112BE3B}">
      <dgm:prSet custT="1"/>
      <dgm:spPr/>
      <dgm:t>
        <a:bodyPr/>
        <a:lstStyle/>
        <a:p>
          <a:pPr algn="just" rtl="0">
            <a:lnSpc>
              <a:spcPct val="120000"/>
            </a:lnSpc>
          </a:pPr>
          <a:r>
            <a:rPr lang="en-US" sz="1600" b="0" dirty="0" err="1"/>
            <a:t>Người</a:t>
          </a:r>
          <a:r>
            <a:rPr lang="en-US" sz="1600" b="0" dirty="0"/>
            <a:t> </a:t>
          </a:r>
          <a:r>
            <a:rPr lang="en-US" sz="1600" b="0" dirty="0" err="1"/>
            <a:t>quản</a:t>
          </a:r>
          <a:r>
            <a:rPr lang="en-US" sz="1600" b="0" dirty="0"/>
            <a:t> </a:t>
          </a:r>
          <a:r>
            <a:rPr lang="en-US" sz="1600" b="0" dirty="0" err="1"/>
            <a:t>trị</a:t>
          </a:r>
          <a:r>
            <a:rPr lang="en-US" sz="1600" b="0" dirty="0"/>
            <a:t> </a:t>
          </a:r>
          <a:r>
            <a:rPr lang="en-US" sz="1600" b="0" dirty="0" err="1"/>
            <a:t>dự</a:t>
          </a:r>
          <a:r>
            <a:rPr lang="en-US" sz="1600" b="0" dirty="0"/>
            <a:t> </a:t>
          </a:r>
          <a:r>
            <a:rPr lang="en-US" sz="1600" b="0" dirty="0" err="1"/>
            <a:t>án</a:t>
          </a:r>
          <a:r>
            <a:rPr lang="en-US" sz="1600" b="0" dirty="0"/>
            <a:t> </a:t>
          </a:r>
          <a:r>
            <a:rPr lang="en-US" sz="1600" b="0" dirty="0" err="1"/>
            <a:t>thường</a:t>
          </a:r>
          <a:r>
            <a:rPr lang="en-US" sz="1600" b="0" dirty="0"/>
            <a:t> </a:t>
          </a:r>
          <a:r>
            <a:rPr lang="en-US" sz="1600" b="0" dirty="0" err="1"/>
            <a:t>xuyên</a:t>
          </a:r>
          <a:r>
            <a:rPr lang="en-US" sz="1600" b="0" dirty="0"/>
            <a:t> </a:t>
          </a:r>
          <a:r>
            <a:rPr lang="en-US" sz="1600" b="0" dirty="0" err="1"/>
            <a:t>kiểm</a:t>
          </a:r>
          <a:r>
            <a:rPr lang="en-US" sz="1600" b="0" dirty="0"/>
            <a:t> </a:t>
          </a:r>
          <a:r>
            <a:rPr lang="en-US" sz="1600" b="0" dirty="0" err="1"/>
            <a:t>tra</a:t>
          </a:r>
          <a:r>
            <a:rPr lang="en-US" sz="1600" b="0" dirty="0"/>
            <a:t> </a:t>
          </a:r>
          <a:r>
            <a:rPr lang="en-US" sz="1600" b="0" dirty="0" err="1"/>
            <a:t>tiến</a:t>
          </a:r>
          <a:r>
            <a:rPr lang="en-US" sz="1600" b="0" dirty="0"/>
            <a:t> </a:t>
          </a:r>
          <a:r>
            <a:rPr lang="en-US" sz="1600" b="0" dirty="0" err="1"/>
            <a:t>độ</a:t>
          </a:r>
          <a:r>
            <a:rPr lang="en-US" sz="1600" b="0" dirty="0"/>
            <a:t>, </a:t>
          </a:r>
          <a:r>
            <a:rPr lang="en-US" sz="1600" b="0" dirty="0" err="1"/>
            <a:t>thôi</a:t>
          </a:r>
          <a:r>
            <a:rPr lang="en-US" sz="1600" b="0" dirty="0"/>
            <a:t> </a:t>
          </a:r>
          <a:r>
            <a:rPr lang="en-US" sz="1600" b="0" dirty="0" err="1"/>
            <a:t>thúc</a:t>
          </a:r>
          <a:r>
            <a:rPr lang="en-US" sz="1600" b="0" dirty="0"/>
            <a:t> </a:t>
          </a:r>
          <a:r>
            <a:rPr lang="en-US" sz="1600" b="0" dirty="0" err="1"/>
            <a:t>các</a:t>
          </a:r>
          <a:r>
            <a:rPr lang="en-US" sz="1600" b="0" dirty="0"/>
            <a:t> </a:t>
          </a:r>
          <a:r>
            <a:rPr lang="en-US" sz="1600" b="0" dirty="0" err="1"/>
            <a:t>bạn</a:t>
          </a:r>
          <a:r>
            <a:rPr lang="en-US" sz="1600" b="0" dirty="0"/>
            <a:t> </a:t>
          </a:r>
          <a:r>
            <a:rPr lang="en-US" sz="1600" b="0" dirty="0" err="1"/>
            <a:t>trong</a:t>
          </a:r>
          <a:r>
            <a:rPr lang="en-US" sz="1600" b="0" dirty="0"/>
            <a:t> </a:t>
          </a:r>
          <a:r>
            <a:rPr lang="en-US" sz="1600" b="0" dirty="0" err="1"/>
            <a:t>nhóm</a:t>
          </a:r>
          <a:r>
            <a:rPr lang="en-US" sz="1600" b="0" dirty="0"/>
            <a:t> </a:t>
          </a:r>
          <a:r>
            <a:rPr lang="en-US" sz="1600" b="0" dirty="0" err="1"/>
            <a:t>hoàn</a:t>
          </a:r>
          <a:r>
            <a:rPr lang="en-US" sz="1600" b="0" dirty="0"/>
            <a:t> </a:t>
          </a:r>
          <a:r>
            <a:rPr lang="en-US" sz="1600" b="0" dirty="0" err="1"/>
            <a:t>thành</a:t>
          </a:r>
          <a:r>
            <a:rPr lang="en-US" sz="1600" b="0" dirty="0"/>
            <a:t> </a:t>
          </a:r>
          <a:r>
            <a:rPr lang="en-US" sz="1600" b="0" dirty="0" err="1"/>
            <a:t>công</a:t>
          </a:r>
          <a:r>
            <a:rPr lang="en-US" sz="1600" b="0" dirty="0"/>
            <a:t> </a:t>
          </a:r>
          <a:r>
            <a:rPr lang="en-US" sz="1600" b="0" dirty="0" err="1"/>
            <a:t>việc</a:t>
          </a:r>
          <a:r>
            <a:rPr lang="en-US" sz="1600" b="0" dirty="0"/>
            <a:t> </a:t>
          </a:r>
          <a:r>
            <a:rPr lang="en-US" sz="1600" b="0" dirty="0" err="1"/>
            <a:t>đúng</a:t>
          </a:r>
          <a:r>
            <a:rPr lang="en-US" sz="1600" b="0" dirty="0"/>
            <a:t> </a:t>
          </a:r>
          <a:r>
            <a:rPr lang="en-US" sz="1600" b="0" dirty="0" err="1"/>
            <a:t>hạn</a:t>
          </a:r>
          <a:r>
            <a:rPr lang="en-US" sz="1600" b="0" dirty="0"/>
            <a:t>.</a:t>
          </a:r>
        </a:p>
      </dgm:t>
    </dgm:pt>
    <dgm:pt modelId="{47F77D0B-A3AE-414D-A093-F1CBCC7B84E4}" type="parTrans" cxnId="{E95513A2-74E3-422D-9783-5C060CBCBA3F}">
      <dgm:prSet/>
      <dgm:spPr/>
      <dgm:t>
        <a:bodyPr/>
        <a:lstStyle/>
        <a:p>
          <a:endParaRPr lang="en-US"/>
        </a:p>
      </dgm:t>
    </dgm:pt>
    <dgm:pt modelId="{FA663DE1-3228-4813-A63A-D39A585F4630}" type="sibTrans" cxnId="{E95513A2-74E3-422D-9783-5C060CBCBA3F}">
      <dgm:prSet/>
      <dgm:spPr/>
      <dgm:t>
        <a:bodyPr/>
        <a:lstStyle/>
        <a:p>
          <a:endParaRPr lang="en-US"/>
        </a:p>
      </dgm:t>
    </dgm:pt>
    <dgm:pt modelId="{179E3FEA-F1B9-4950-AE89-C0DBC87BC2A8}">
      <dgm:prSet custT="1"/>
      <dgm:spPr/>
      <dgm:t>
        <a:bodyPr/>
        <a:lstStyle/>
        <a:p>
          <a:pPr algn="just" rtl="0">
            <a:lnSpc>
              <a:spcPct val="120000"/>
            </a:lnSpc>
          </a:pPr>
          <a:r>
            <a:rPr lang="en-US" sz="1600" dirty="0"/>
            <a:t>Linh </a:t>
          </a:r>
          <a:r>
            <a:rPr lang="en-US" sz="1600" dirty="0" err="1"/>
            <a:t>hoạt</a:t>
          </a:r>
          <a:r>
            <a:rPr lang="en-US" sz="1600" dirty="0"/>
            <a:t> </a:t>
          </a:r>
          <a:r>
            <a:rPr lang="en-US" sz="1600" dirty="0" err="1"/>
            <a:t>trong</a:t>
          </a:r>
          <a:r>
            <a:rPr lang="en-US" sz="1600" dirty="0"/>
            <a:t> </a:t>
          </a:r>
          <a:r>
            <a:rPr lang="en-US" sz="1600" dirty="0" err="1"/>
            <a:t>việc</a:t>
          </a:r>
          <a:r>
            <a:rPr lang="en-US" sz="1600" dirty="0"/>
            <a:t> </a:t>
          </a:r>
          <a:r>
            <a:rPr lang="en-US" sz="1600" dirty="0" err="1"/>
            <a:t>điều</a:t>
          </a:r>
          <a:r>
            <a:rPr lang="en-US" sz="1600" dirty="0"/>
            <a:t> </a:t>
          </a:r>
          <a:r>
            <a:rPr lang="en-US" sz="1600" dirty="0" err="1"/>
            <a:t>chỉnh</a:t>
          </a:r>
          <a:r>
            <a:rPr lang="en-US" sz="1600" dirty="0"/>
            <a:t> </a:t>
          </a:r>
          <a:r>
            <a:rPr lang="en-US" sz="1600" dirty="0" err="1"/>
            <a:t>các</a:t>
          </a:r>
          <a:r>
            <a:rPr lang="en-US" sz="1600" dirty="0"/>
            <a:t> </a:t>
          </a:r>
          <a:r>
            <a:rPr lang="en-US" sz="1600" dirty="0" err="1"/>
            <a:t>công</a:t>
          </a:r>
          <a:r>
            <a:rPr lang="en-US" sz="1600" dirty="0"/>
            <a:t> </a:t>
          </a:r>
          <a:r>
            <a:rPr lang="en-US" sz="1600" dirty="0" err="1"/>
            <a:t>việc</a:t>
          </a:r>
          <a:r>
            <a:rPr lang="en-US" sz="1600" dirty="0"/>
            <a:t> </a:t>
          </a:r>
          <a:r>
            <a:rPr lang="en-US" sz="1600" dirty="0" err="1"/>
            <a:t>và</a:t>
          </a:r>
          <a:r>
            <a:rPr lang="en-US" sz="1600" dirty="0"/>
            <a:t> </a:t>
          </a:r>
          <a:r>
            <a:rPr lang="en-US" sz="1600" dirty="0" err="1"/>
            <a:t>giải</a:t>
          </a:r>
          <a:r>
            <a:rPr lang="en-US" sz="1600" dirty="0"/>
            <a:t> </a:t>
          </a:r>
          <a:r>
            <a:rPr lang="en-US" sz="1600" dirty="0" err="1"/>
            <a:t>quyết</a:t>
          </a:r>
          <a:r>
            <a:rPr lang="en-US" sz="1600" dirty="0"/>
            <a:t> </a:t>
          </a:r>
          <a:r>
            <a:rPr lang="en-US" sz="1600" dirty="0" err="1"/>
            <a:t>các</a:t>
          </a:r>
          <a:r>
            <a:rPr lang="en-US" sz="1600" dirty="0"/>
            <a:t> </a:t>
          </a:r>
          <a:r>
            <a:rPr lang="en-US" sz="1600" dirty="0" err="1"/>
            <a:t>vấn</a:t>
          </a:r>
          <a:r>
            <a:rPr lang="en-US" sz="1600" dirty="0"/>
            <a:t> </a:t>
          </a:r>
          <a:r>
            <a:rPr lang="en-US" sz="1600" dirty="0" err="1"/>
            <a:t>đề</a:t>
          </a:r>
          <a:r>
            <a:rPr lang="en-US" sz="1600" dirty="0"/>
            <a:t> </a:t>
          </a:r>
          <a:r>
            <a:rPr lang="en-US" sz="1600" dirty="0" err="1"/>
            <a:t>một</a:t>
          </a:r>
          <a:r>
            <a:rPr lang="en-US" sz="1600" dirty="0"/>
            <a:t> </a:t>
          </a:r>
          <a:r>
            <a:rPr lang="en-US" sz="1600" dirty="0" err="1"/>
            <a:t>cách</a:t>
          </a:r>
          <a:r>
            <a:rPr lang="en-US" sz="1600" dirty="0"/>
            <a:t> </a:t>
          </a:r>
          <a:r>
            <a:rPr lang="en-US" sz="1600" dirty="0" err="1"/>
            <a:t>nhanh</a:t>
          </a:r>
          <a:r>
            <a:rPr lang="en-US" sz="1600" dirty="0"/>
            <a:t> </a:t>
          </a:r>
          <a:r>
            <a:rPr lang="en-US" sz="1600" dirty="0" err="1"/>
            <a:t>nhất</a:t>
          </a:r>
          <a:r>
            <a:rPr lang="en-US" sz="1600" dirty="0"/>
            <a:t> </a:t>
          </a:r>
          <a:r>
            <a:rPr lang="en-US" sz="1600" dirty="0" err="1"/>
            <a:t>có</a:t>
          </a:r>
          <a:r>
            <a:rPr lang="en-US" sz="1600" dirty="0"/>
            <a:t> </a:t>
          </a:r>
          <a:r>
            <a:rPr lang="en-US" sz="1600" dirty="0" err="1"/>
            <a:t>thể</a:t>
          </a:r>
          <a:r>
            <a:rPr lang="en-US" sz="1600" dirty="0"/>
            <a:t>.</a:t>
          </a:r>
        </a:p>
      </dgm:t>
    </dgm:pt>
    <dgm:pt modelId="{C9F51955-BB0F-4B05-A426-4AF39FC2BA99}" type="parTrans" cxnId="{6DC71689-5146-4C90-8520-4458A2018228}">
      <dgm:prSet/>
      <dgm:spPr/>
      <dgm:t>
        <a:bodyPr/>
        <a:lstStyle/>
        <a:p>
          <a:endParaRPr lang="en-US"/>
        </a:p>
      </dgm:t>
    </dgm:pt>
    <dgm:pt modelId="{F4135874-A2D1-4D43-A72C-68A93C865FD4}" type="sibTrans" cxnId="{6DC71689-5146-4C90-8520-4458A2018228}">
      <dgm:prSet/>
      <dgm:spPr/>
      <dgm:t>
        <a:bodyPr/>
        <a:lstStyle/>
        <a:p>
          <a:endParaRPr lang="en-US"/>
        </a:p>
      </dgm:t>
    </dgm:pt>
    <dgm:pt modelId="{B2BB4622-A602-4269-BF57-C5FF437120E6}">
      <dgm:prSet custT="1"/>
      <dgm:spPr/>
      <dgm:t>
        <a:bodyPr/>
        <a:lstStyle/>
        <a:p>
          <a:pPr algn="just" rtl="0">
            <a:lnSpc>
              <a:spcPct val="120000"/>
            </a:lnSpc>
          </a:pPr>
          <a:r>
            <a:rPr lang="en-US" sz="1600" dirty="0" err="1"/>
            <a:t>Xác</a:t>
          </a:r>
          <a:r>
            <a:rPr lang="en-US" sz="1600" dirty="0"/>
            <a:t> </a:t>
          </a:r>
          <a:r>
            <a:rPr lang="en-US" sz="1600" dirty="0" err="1"/>
            <a:t>định</a:t>
          </a:r>
          <a:r>
            <a:rPr lang="en-US" sz="1600" dirty="0"/>
            <a:t> </a:t>
          </a:r>
          <a:r>
            <a:rPr lang="en-US" sz="1600" dirty="0" err="1"/>
            <a:t>và</a:t>
          </a:r>
          <a:r>
            <a:rPr lang="en-US" sz="1600" dirty="0"/>
            <a:t> </a:t>
          </a:r>
          <a:r>
            <a:rPr lang="en-US" sz="1600" dirty="0" err="1"/>
            <a:t>ghi</a:t>
          </a:r>
          <a:r>
            <a:rPr lang="en-US" sz="1600" dirty="0"/>
            <a:t> </a:t>
          </a:r>
          <a:r>
            <a:rPr lang="en-US" sz="1600" dirty="0" err="1"/>
            <a:t>lại</a:t>
          </a:r>
          <a:r>
            <a:rPr lang="en-US" sz="1600" dirty="0"/>
            <a:t> </a:t>
          </a:r>
          <a:r>
            <a:rPr lang="en-US" sz="1600" dirty="0" err="1"/>
            <a:t>tất</a:t>
          </a:r>
          <a:r>
            <a:rPr lang="en-US" sz="1600" dirty="0"/>
            <a:t> </a:t>
          </a:r>
          <a:r>
            <a:rPr lang="en-US" sz="1600" dirty="0" err="1"/>
            <a:t>cả</a:t>
          </a:r>
          <a:r>
            <a:rPr lang="en-US" sz="1600" dirty="0"/>
            <a:t> </a:t>
          </a:r>
          <a:r>
            <a:rPr lang="en-US" sz="1600" dirty="0" err="1"/>
            <a:t>các</a:t>
          </a:r>
          <a:r>
            <a:rPr lang="en-US" sz="1600" dirty="0"/>
            <a:t> </a:t>
          </a:r>
          <a:r>
            <a:rPr lang="en-US" sz="1600" dirty="0" err="1"/>
            <a:t>thay</a:t>
          </a:r>
          <a:r>
            <a:rPr lang="en-US" sz="1600" dirty="0"/>
            <a:t> </a:t>
          </a:r>
          <a:r>
            <a:rPr lang="en-US" sz="1600" dirty="0" err="1"/>
            <a:t>đổi</a:t>
          </a:r>
          <a:r>
            <a:rPr lang="en-US" sz="1600" dirty="0"/>
            <a:t>, </a:t>
          </a:r>
          <a:r>
            <a:rPr lang="en-US" sz="1600" dirty="0" err="1"/>
            <a:t>điều</a:t>
          </a:r>
          <a:r>
            <a:rPr lang="en-US" sz="1600" dirty="0"/>
            <a:t> </a:t>
          </a:r>
          <a:r>
            <a:rPr lang="en-US" sz="1600" dirty="0" err="1"/>
            <a:t>chỉnh</a:t>
          </a:r>
          <a:r>
            <a:rPr lang="en-US" sz="1600" dirty="0"/>
            <a:t> </a:t>
          </a:r>
          <a:r>
            <a:rPr lang="en-US" sz="1600" dirty="0" err="1"/>
            <a:t>trong</a:t>
          </a:r>
          <a:r>
            <a:rPr lang="en-US" sz="1600" dirty="0"/>
            <a:t> </a:t>
          </a:r>
          <a:r>
            <a:rPr lang="en-US" sz="1600" dirty="0" err="1"/>
            <a:t>quá</a:t>
          </a:r>
          <a:r>
            <a:rPr lang="en-US" sz="1600" dirty="0"/>
            <a:t> </a:t>
          </a:r>
          <a:r>
            <a:rPr lang="en-US" sz="1600" dirty="0" err="1"/>
            <a:t>trình</a:t>
          </a:r>
          <a:r>
            <a:rPr lang="en-US" sz="1600" dirty="0"/>
            <a:t> </a:t>
          </a:r>
          <a:r>
            <a:rPr lang="en-US" sz="1600" dirty="0" err="1"/>
            <a:t>thực</a:t>
          </a:r>
          <a:r>
            <a:rPr lang="en-US" sz="1600" dirty="0"/>
            <a:t> </a:t>
          </a:r>
          <a:r>
            <a:rPr lang="en-US" sz="1600" dirty="0" err="1"/>
            <a:t>hiện</a:t>
          </a:r>
          <a:r>
            <a:rPr lang="en-US" sz="1600" dirty="0"/>
            <a:t> </a:t>
          </a:r>
          <a:r>
            <a:rPr lang="en-US" sz="1600" dirty="0" err="1"/>
            <a:t>dự</a:t>
          </a:r>
          <a:r>
            <a:rPr lang="en-US" sz="1600" dirty="0"/>
            <a:t> </a:t>
          </a:r>
          <a:r>
            <a:rPr lang="en-US" sz="1600" dirty="0" err="1"/>
            <a:t>án</a:t>
          </a:r>
          <a:r>
            <a:rPr lang="en-US" sz="1600" dirty="0"/>
            <a:t>.</a:t>
          </a:r>
        </a:p>
      </dgm:t>
    </dgm:pt>
    <dgm:pt modelId="{F35C75F0-8724-47F3-A793-F22F3CF657E3}" type="parTrans" cxnId="{3E74FF30-5952-47A7-9470-D00AC16D34A3}">
      <dgm:prSet/>
      <dgm:spPr/>
      <dgm:t>
        <a:bodyPr/>
        <a:lstStyle/>
        <a:p>
          <a:endParaRPr lang="en-US"/>
        </a:p>
      </dgm:t>
    </dgm:pt>
    <dgm:pt modelId="{BA32D588-1806-4689-ABB7-1450EC96CAA5}" type="sibTrans" cxnId="{3E74FF30-5952-47A7-9470-D00AC16D34A3}">
      <dgm:prSet/>
      <dgm:spPr/>
      <dgm:t>
        <a:bodyPr/>
        <a:lstStyle/>
        <a:p>
          <a:endParaRPr lang="en-US"/>
        </a:p>
      </dgm:t>
    </dgm:pt>
    <dgm:pt modelId="{68A56724-BB51-473A-B647-5EEACD94C7B1}">
      <dgm:prSet custT="1"/>
      <dgm:spPr/>
      <dgm:t>
        <a:bodyPr/>
        <a:lstStyle/>
        <a:p>
          <a:pPr algn="just" rtl="0">
            <a:lnSpc>
              <a:spcPct val="120000"/>
            </a:lnSpc>
          </a:pPr>
          <a:r>
            <a:rPr lang="en-US" sz="1600" dirty="0" err="1"/>
            <a:t>Báo</a:t>
          </a:r>
          <a:r>
            <a:rPr lang="en-US" sz="1600" dirty="0"/>
            <a:t> </a:t>
          </a:r>
          <a:r>
            <a:rPr lang="en-US" sz="1600" dirty="0" err="1"/>
            <a:t>cáo</a:t>
          </a:r>
          <a:r>
            <a:rPr lang="en-US" sz="1600" dirty="0"/>
            <a:t> </a:t>
          </a:r>
          <a:r>
            <a:rPr lang="en-US" sz="1600" dirty="0" err="1"/>
            <a:t>tiến</a:t>
          </a:r>
          <a:r>
            <a:rPr lang="en-US" sz="1600" dirty="0"/>
            <a:t> </a:t>
          </a:r>
          <a:r>
            <a:rPr lang="en-US" sz="1600" dirty="0" err="1"/>
            <a:t>độ</a:t>
          </a:r>
          <a:r>
            <a:rPr lang="en-US" sz="1600" dirty="0"/>
            <a:t> </a:t>
          </a:r>
          <a:r>
            <a:rPr lang="en-US" sz="1600" dirty="0" err="1"/>
            <a:t>thường</a:t>
          </a:r>
          <a:r>
            <a:rPr lang="en-US" sz="1600" dirty="0"/>
            <a:t> </a:t>
          </a:r>
          <a:r>
            <a:rPr lang="en-US" sz="1600" dirty="0" err="1"/>
            <a:t>xuyên</a:t>
          </a:r>
          <a:r>
            <a:rPr lang="en-US" sz="1600" dirty="0"/>
            <a:t> </a:t>
          </a:r>
          <a:r>
            <a:rPr lang="en-US" sz="1600" dirty="0" err="1"/>
            <a:t>cho</a:t>
          </a:r>
          <a:r>
            <a:rPr lang="en-US" sz="1600" dirty="0"/>
            <a:t> PM, </a:t>
          </a:r>
          <a:r>
            <a:rPr lang="en-US" sz="1600" dirty="0" err="1"/>
            <a:t>tổ</a:t>
          </a:r>
          <a:r>
            <a:rPr lang="en-US" sz="1600" dirty="0"/>
            <a:t> </a:t>
          </a:r>
          <a:r>
            <a:rPr lang="en-US" sz="1600" dirty="0" err="1"/>
            <a:t>chức</a:t>
          </a:r>
          <a:r>
            <a:rPr lang="en-US" sz="1600" dirty="0"/>
            <a:t> </a:t>
          </a:r>
          <a:r>
            <a:rPr lang="en-US" sz="1600" dirty="0" err="1"/>
            <a:t>các</a:t>
          </a:r>
          <a:r>
            <a:rPr lang="en-US" sz="1600" dirty="0"/>
            <a:t> </a:t>
          </a:r>
          <a:r>
            <a:rPr lang="en-US" sz="1600" dirty="0" err="1"/>
            <a:t>buổi</a:t>
          </a:r>
          <a:r>
            <a:rPr lang="en-US" sz="1600" dirty="0"/>
            <a:t> </a:t>
          </a:r>
          <a:r>
            <a:rPr lang="en-US" sz="1600" dirty="0" err="1"/>
            <a:t>họp</a:t>
          </a:r>
          <a:r>
            <a:rPr lang="en-US" sz="1600" dirty="0"/>
            <a:t> </a:t>
          </a:r>
          <a:r>
            <a:rPr lang="en-US" sz="1600" dirty="0" err="1"/>
            <a:t>nhóm</a:t>
          </a:r>
          <a:r>
            <a:rPr lang="en-US" sz="1600" dirty="0"/>
            <a:t> </a:t>
          </a:r>
          <a:r>
            <a:rPr lang="en-US" sz="1600" dirty="0" err="1"/>
            <a:t>vào</a:t>
          </a:r>
          <a:r>
            <a:rPr lang="en-US" sz="1600" dirty="0"/>
            <a:t> </a:t>
          </a:r>
          <a:r>
            <a:rPr lang="en-US" sz="1600" dirty="0" err="1"/>
            <a:t>thứ</a:t>
          </a:r>
          <a:r>
            <a:rPr lang="en-US" sz="1600" dirty="0"/>
            <a:t> </a:t>
          </a:r>
          <a:r>
            <a:rPr lang="en-US" sz="1600" dirty="0" err="1"/>
            <a:t>tư</a:t>
          </a:r>
          <a:r>
            <a:rPr lang="en-US" sz="1600" dirty="0"/>
            <a:t>, </a:t>
          </a:r>
          <a:r>
            <a:rPr lang="en-US" sz="1600" dirty="0" err="1"/>
            <a:t>thứ</a:t>
          </a:r>
          <a:r>
            <a:rPr lang="en-US" sz="1600" dirty="0"/>
            <a:t> </a:t>
          </a:r>
          <a:r>
            <a:rPr lang="en-US" sz="1600" dirty="0" err="1"/>
            <a:t>bảy</a:t>
          </a:r>
          <a:r>
            <a:rPr lang="en-US" sz="1600" dirty="0"/>
            <a:t> </a:t>
          </a:r>
          <a:r>
            <a:rPr lang="en-US" sz="1600" dirty="0" err="1"/>
            <a:t>hàng</a:t>
          </a:r>
          <a:r>
            <a:rPr lang="en-US" sz="1600" dirty="0"/>
            <a:t> </a:t>
          </a:r>
          <a:r>
            <a:rPr lang="en-US" sz="1600" dirty="0" err="1"/>
            <a:t>tuần</a:t>
          </a:r>
          <a:r>
            <a:rPr lang="en-US" sz="1400" dirty="0"/>
            <a:t>.</a:t>
          </a:r>
        </a:p>
      </dgm:t>
    </dgm:pt>
    <dgm:pt modelId="{497E64F6-C8E4-4AB1-82F9-786DC794DCD2}" type="parTrans" cxnId="{67AE7885-8DD5-42F3-B831-7C5ED9A4176D}">
      <dgm:prSet/>
      <dgm:spPr/>
      <dgm:t>
        <a:bodyPr/>
        <a:lstStyle/>
        <a:p>
          <a:endParaRPr lang="en-US"/>
        </a:p>
      </dgm:t>
    </dgm:pt>
    <dgm:pt modelId="{968480DC-C791-414E-8338-592F0D6E4CA0}" type="sibTrans" cxnId="{67AE7885-8DD5-42F3-B831-7C5ED9A4176D}">
      <dgm:prSet/>
      <dgm:spPr/>
      <dgm:t>
        <a:bodyPr/>
        <a:lstStyle/>
        <a:p>
          <a:endParaRPr lang="en-US"/>
        </a:p>
      </dgm:t>
    </dgm:pt>
    <dgm:pt modelId="{013BEE75-01B6-40A2-9471-7F2B279EA7DB}">
      <dgm:prSet custT="1"/>
      <dgm:spPr/>
      <dgm:t>
        <a:bodyPr/>
        <a:lstStyle/>
        <a:p>
          <a:pPr algn="just" rtl="0">
            <a:lnSpc>
              <a:spcPct val="120000"/>
            </a:lnSpc>
          </a:pPr>
          <a:r>
            <a:rPr lang="en-US" sz="1600" dirty="0" err="1"/>
            <a:t>Khi</a:t>
          </a:r>
          <a:r>
            <a:rPr lang="en-US" sz="1600" dirty="0"/>
            <a:t> </a:t>
          </a:r>
          <a:r>
            <a:rPr lang="en-US" sz="1600" dirty="0" err="1"/>
            <a:t>có</a:t>
          </a:r>
          <a:r>
            <a:rPr lang="en-US" sz="1600" dirty="0"/>
            <a:t> </a:t>
          </a:r>
          <a:r>
            <a:rPr lang="en-US" sz="1600" dirty="0" err="1"/>
            <a:t>khó</a:t>
          </a:r>
          <a:r>
            <a:rPr lang="en-US" sz="1600" dirty="0"/>
            <a:t> </a:t>
          </a:r>
          <a:r>
            <a:rPr lang="en-US" sz="1600" dirty="0" err="1"/>
            <a:t>khăn</a:t>
          </a:r>
          <a:r>
            <a:rPr lang="en-US" sz="1600" dirty="0"/>
            <a:t>, </a:t>
          </a:r>
          <a:r>
            <a:rPr lang="en-US" sz="1600" dirty="0" err="1"/>
            <a:t>mỗi</a:t>
          </a:r>
          <a:r>
            <a:rPr lang="en-US" sz="1600" dirty="0"/>
            <a:t> </a:t>
          </a:r>
          <a:r>
            <a:rPr lang="en-US" sz="1600" dirty="0" err="1"/>
            <a:t>thành</a:t>
          </a:r>
          <a:r>
            <a:rPr lang="en-US" sz="1600" dirty="0"/>
            <a:t> </a:t>
          </a:r>
          <a:r>
            <a:rPr lang="en-US" sz="1600" dirty="0" err="1"/>
            <a:t>viên</a:t>
          </a:r>
          <a:r>
            <a:rPr lang="en-US" sz="1600" dirty="0"/>
            <a:t> </a:t>
          </a:r>
          <a:r>
            <a:rPr lang="en-US" sz="1600" dirty="0" err="1"/>
            <a:t>sẽ</a:t>
          </a:r>
          <a:r>
            <a:rPr lang="en-US" sz="1600" dirty="0"/>
            <a:t> </a:t>
          </a:r>
          <a:r>
            <a:rPr lang="en-US" sz="1600" dirty="0" err="1"/>
            <a:t>thảo</a:t>
          </a:r>
          <a:r>
            <a:rPr lang="en-US" sz="1600" dirty="0"/>
            <a:t> </a:t>
          </a:r>
          <a:r>
            <a:rPr lang="en-US" sz="1600" dirty="0" err="1"/>
            <a:t>luận</a:t>
          </a:r>
          <a:r>
            <a:rPr lang="en-US" sz="1600" dirty="0"/>
            <a:t> </a:t>
          </a:r>
          <a:r>
            <a:rPr lang="en-US" sz="1600" dirty="0" err="1"/>
            <a:t>với</a:t>
          </a:r>
          <a:r>
            <a:rPr lang="en-US" sz="1600" dirty="0"/>
            <a:t> </a:t>
          </a:r>
          <a:r>
            <a:rPr lang="en-US" sz="1600" dirty="0" err="1"/>
            <a:t>các</a:t>
          </a:r>
          <a:r>
            <a:rPr lang="en-US" sz="1600" dirty="0"/>
            <a:t> </a:t>
          </a:r>
          <a:r>
            <a:rPr lang="en-US" sz="1600" dirty="0" err="1"/>
            <a:t>thành</a:t>
          </a:r>
          <a:r>
            <a:rPr lang="en-US" sz="1600" dirty="0"/>
            <a:t> </a:t>
          </a:r>
          <a:r>
            <a:rPr lang="en-US" sz="1600" dirty="0" err="1"/>
            <a:t>viên</a:t>
          </a:r>
          <a:r>
            <a:rPr lang="en-US" sz="1600" dirty="0"/>
            <a:t> </a:t>
          </a:r>
          <a:r>
            <a:rPr lang="en-US" sz="1600" dirty="0" err="1"/>
            <a:t>còn</a:t>
          </a:r>
          <a:r>
            <a:rPr lang="en-US" sz="1600" dirty="0"/>
            <a:t> </a:t>
          </a:r>
          <a:r>
            <a:rPr lang="en-US" sz="1600" dirty="0" err="1"/>
            <a:t>lại</a:t>
          </a:r>
          <a:r>
            <a:rPr lang="en-US" sz="1600" dirty="0"/>
            <a:t> </a:t>
          </a:r>
          <a:r>
            <a:rPr lang="en-US" sz="1600" dirty="0" err="1"/>
            <a:t>để</a:t>
          </a:r>
          <a:r>
            <a:rPr lang="en-US" sz="1600" dirty="0"/>
            <a:t> </a:t>
          </a:r>
          <a:r>
            <a:rPr lang="en-US" sz="1600" dirty="0" err="1"/>
            <a:t>có</a:t>
          </a:r>
          <a:r>
            <a:rPr lang="en-US" sz="1600" dirty="0"/>
            <a:t> </a:t>
          </a:r>
          <a:r>
            <a:rPr lang="en-US" sz="1600" dirty="0" err="1"/>
            <a:t>thể</a:t>
          </a:r>
          <a:r>
            <a:rPr lang="en-US" sz="1600" dirty="0"/>
            <a:t> </a:t>
          </a:r>
          <a:r>
            <a:rPr lang="en-US" sz="1600" dirty="0" err="1"/>
            <a:t>hỗ</a:t>
          </a:r>
          <a:r>
            <a:rPr lang="en-US" sz="1600" dirty="0"/>
            <a:t> </a:t>
          </a:r>
          <a:r>
            <a:rPr lang="en-US" sz="1600" dirty="0" err="1"/>
            <a:t>trợ</a:t>
          </a:r>
          <a:r>
            <a:rPr lang="en-US" sz="1600" dirty="0"/>
            <a:t> </a:t>
          </a:r>
          <a:r>
            <a:rPr lang="en-US" sz="1600" dirty="0" err="1"/>
            <a:t>lẫn</a:t>
          </a:r>
          <a:r>
            <a:rPr lang="en-US" sz="1600" dirty="0"/>
            <a:t> </a:t>
          </a:r>
          <a:r>
            <a:rPr lang="en-US" sz="1600" dirty="0" err="1"/>
            <a:t>nhau</a:t>
          </a:r>
          <a:r>
            <a:rPr lang="en-US" sz="1600" dirty="0"/>
            <a:t>, </a:t>
          </a:r>
          <a:r>
            <a:rPr lang="en-US" sz="1600" dirty="0" err="1"/>
            <a:t>điều</a:t>
          </a:r>
          <a:r>
            <a:rPr lang="en-US" sz="1600" dirty="0"/>
            <a:t> </a:t>
          </a:r>
          <a:r>
            <a:rPr lang="en-US" sz="1600" dirty="0" err="1"/>
            <a:t>chỉnh</a:t>
          </a:r>
          <a:r>
            <a:rPr lang="en-US" sz="1600" dirty="0"/>
            <a:t> </a:t>
          </a:r>
          <a:r>
            <a:rPr lang="en-US" sz="1600" dirty="0" err="1"/>
            <a:t>phù</a:t>
          </a:r>
          <a:r>
            <a:rPr lang="en-US" sz="1600" dirty="0"/>
            <a:t> </a:t>
          </a:r>
          <a:r>
            <a:rPr lang="en-US" sz="1600" dirty="0" err="1"/>
            <a:t>hợp</a:t>
          </a:r>
          <a:r>
            <a:rPr lang="en-US" sz="1600" dirty="0"/>
            <a:t>.</a:t>
          </a:r>
        </a:p>
      </dgm:t>
    </dgm:pt>
    <dgm:pt modelId="{F5F311D1-948A-4AC1-81AD-67D0BF859FE1}" type="parTrans" cxnId="{8F97C4A6-C20E-439C-8616-268F27A22413}">
      <dgm:prSet/>
      <dgm:spPr/>
      <dgm:t>
        <a:bodyPr/>
        <a:lstStyle/>
        <a:p>
          <a:endParaRPr lang="en-US"/>
        </a:p>
      </dgm:t>
    </dgm:pt>
    <dgm:pt modelId="{05456F44-2C6F-4421-BDBF-D6B27177CEC0}" type="sibTrans" cxnId="{8F97C4A6-C20E-439C-8616-268F27A22413}">
      <dgm:prSet/>
      <dgm:spPr/>
      <dgm:t>
        <a:bodyPr/>
        <a:lstStyle/>
        <a:p>
          <a:endParaRPr lang="en-US"/>
        </a:p>
      </dgm:t>
    </dgm:pt>
    <dgm:pt modelId="{1252D043-177E-4D56-AE39-0A02E0AE298B}" type="pres">
      <dgm:prSet presAssocID="{6E2277CE-2881-417B-ABA0-7C47F68A0591}" presName="Name0" presStyleCnt="0">
        <dgm:presLayoutVars>
          <dgm:dir/>
          <dgm:resizeHandles val="exact"/>
        </dgm:presLayoutVars>
      </dgm:prSet>
      <dgm:spPr/>
      <dgm:t>
        <a:bodyPr/>
        <a:lstStyle/>
        <a:p>
          <a:endParaRPr lang="en-US"/>
        </a:p>
      </dgm:t>
    </dgm:pt>
    <dgm:pt modelId="{247C876D-1C15-47CB-96DC-76AC1E7846A5}" type="pres">
      <dgm:prSet presAssocID="{6E2277CE-2881-417B-ABA0-7C47F68A0591}" presName="fgShape" presStyleLbl="fgShp" presStyleIdx="0" presStyleCnt="1" custLinFactNeighborY="8077"/>
      <dgm:spPr/>
    </dgm:pt>
    <dgm:pt modelId="{FD2F160C-201A-467B-A288-7562C008BCC4}" type="pres">
      <dgm:prSet presAssocID="{6E2277CE-2881-417B-ABA0-7C47F68A0591}" presName="linComp" presStyleCnt="0"/>
      <dgm:spPr/>
    </dgm:pt>
    <dgm:pt modelId="{3EC393B0-304F-4852-B774-93D0E51A139B}" type="pres">
      <dgm:prSet presAssocID="{39A2AE31-A176-4ED7-95C6-F1CC0112BE3B}" presName="compNode" presStyleCnt="0"/>
      <dgm:spPr/>
    </dgm:pt>
    <dgm:pt modelId="{D255A7E6-B1A0-4A12-A396-61E9A7FA23E1}" type="pres">
      <dgm:prSet presAssocID="{39A2AE31-A176-4ED7-95C6-F1CC0112BE3B}" presName="bkgdShape" presStyleLbl="node1" presStyleIdx="0" presStyleCnt="5" custLinFactNeighborX="-8714" custLinFactNeighborY="-6378"/>
      <dgm:spPr/>
      <dgm:t>
        <a:bodyPr/>
        <a:lstStyle/>
        <a:p>
          <a:endParaRPr lang="en-US"/>
        </a:p>
      </dgm:t>
    </dgm:pt>
    <dgm:pt modelId="{7045D33D-7F0C-4225-9FFF-ED0C44203A17}" type="pres">
      <dgm:prSet presAssocID="{39A2AE31-A176-4ED7-95C6-F1CC0112BE3B}" presName="nodeTx" presStyleLbl="node1" presStyleIdx="0" presStyleCnt="5">
        <dgm:presLayoutVars>
          <dgm:bulletEnabled val="1"/>
        </dgm:presLayoutVars>
      </dgm:prSet>
      <dgm:spPr/>
      <dgm:t>
        <a:bodyPr/>
        <a:lstStyle/>
        <a:p>
          <a:endParaRPr lang="en-US"/>
        </a:p>
      </dgm:t>
    </dgm:pt>
    <dgm:pt modelId="{4506DB39-185A-4F2A-B7A7-CF8E1A2D9B8F}" type="pres">
      <dgm:prSet presAssocID="{39A2AE31-A176-4ED7-95C6-F1CC0112BE3B}" presName="invisiNode" presStyleLbl="node1" presStyleIdx="0" presStyleCnt="5"/>
      <dgm:spPr/>
    </dgm:pt>
    <dgm:pt modelId="{CAAD55D3-A143-440F-917A-F4C5CC9C88E5}" type="pres">
      <dgm:prSet presAssocID="{39A2AE31-A176-4ED7-95C6-F1CC0112BE3B}" presName="imagNode" presStyleLbl="fgImgPlace1" presStyleIdx="0" presStyleCnt="5"/>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7BC920B5-521C-4EAB-B9F7-957BE087C0AD}" type="pres">
      <dgm:prSet presAssocID="{FA663DE1-3228-4813-A63A-D39A585F4630}" presName="sibTrans" presStyleLbl="sibTrans2D1" presStyleIdx="0" presStyleCnt="0"/>
      <dgm:spPr/>
      <dgm:t>
        <a:bodyPr/>
        <a:lstStyle/>
        <a:p>
          <a:endParaRPr lang="en-US"/>
        </a:p>
      </dgm:t>
    </dgm:pt>
    <dgm:pt modelId="{28370168-5ED1-4FA1-9889-A1D46D8628ED}" type="pres">
      <dgm:prSet presAssocID="{179E3FEA-F1B9-4950-AE89-C0DBC87BC2A8}" presName="compNode" presStyleCnt="0"/>
      <dgm:spPr/>
    </dgm:pt>
    <dgm:pt modelId="{E9DF27CC-FD83-4B76-A4A7-1FC8769BA9D3}" type="pres">
      <dgm:prSet presAssocID="{179E3FEA-F1B9-4950-AE89-C0DBC87BC2A8}" presName="bkgdShape" presStyleLbl="node1" presStyleIdx="1" presStyleCnt="5"/>
      <dgm:spPr/>
      <dgm:t>
        <a:bodyPr/>
        <a:lstStyle/>
        <a:p>
          <a:endParaRPr lang="en-US"/>
        </a:p>
      </dgm:t>
    </dgm:pt>
    <dgm:pt modelId="{D65E54FA-33A5-4DA3-9AF4-9401D42F3054}" type="pres">
      <dgm:prSet presAssocID="{179E3FEA-F1B9-4950-AE89-C0DBC87BC2A8}" presName="nodeTx" presStyleLbl="node1" presStyleIdx="1" presStyleCnt="5">
        <dgm:presLayoutVars>
          <dgm:bulletEnabled val="1"/>
        </dgm:presLayoutVars>
      </dgm:prSet>
      <dgm:spPr/>
      <dgm:t>
        <a:bodyPr/>
        <a:lstStyle/>
        <a:p>
          <a:endParaRPr lang="en-US"/>
        </a:p>
      </dgm:t>
    </dgm:pt>
    <dgm:pt modelId="{6C7D9B78-0963-46B6-BA18-93A6EEA804A2}" type="pres">
      <dgm:prSet presAssocID="{179E3FEA-F1B9-4950-AE89-C0DBC87BC2A8}" presName="invisiNode" presStyleLbl="node1" presStyleIdx="1" presStyleCnt="5"/>
      <dgm:spPr/>
    </dgm:pt>
    <dgm:pt modelId="{F5FC9608-6C30-4732-8F7F-96721633A247}" type="pres">
      <dgm:prSet presAssocID="{179E3FEA-F1B9-4950-AE89-C0DBC87BC2A8}" presName="imagNode" presStyleLbl="fgImgPlace1" presStyleIdx="1" presStyleCnt="5"/>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54B25F08-2E5A-4A6F-AFE0-FC91ADA89DEC}" type="pres">
      <dgm:prSet presAssocID="{F4135874-A2D1-4D43-A72C-68A93C865FD4}" presName="sibTrans" presStyleLbl="sibTrans2D1" presStyleIdx="0" presStyleCnt="0"/>
      <dgm:spPr/>
      <dgm:t>
        <a:bodyPr/>
        <a:lstStyle/>
        <a:p>
          <a:endParaRPr lang="en-US"/>
        </a:p>
      </dgm:t>
    </dgm:pt>
    <dgm:pt modelId="{8522DA75-97ED-45F2-9231-11CBE3F95810}" type="pres">
      <dgm:prSet presAssocID="{B2BB4622-A602-4269-BF57-C5FF437120E6}" presName="compNode" presStyleCnt="0"/>
      <dgm:spPr/>
    </dgm:pt>
    <dgm:pt modelId="{43D360B9-945F-4B70-B5F6-D62823901AF2}" type="pres">
      <dgm:prSet presAssocID="{B2BB4622-A602-4269-BF57-C5FF437120E6}" presName="bkgdShape" presStyleLbl="node1" presStyleIdx="2" presStyleCnt="5"/>
      <dgm:spPr/>
      <dgm:t>
        <a:bodyPr/>
        <a:lstStyle/>
        <a:p>
          <a:endParaRPr lang="en-US"/>
        </a:p>
      </dgm:t>
    </dgm:pt>
    <dgm:pt modelId="{52AD44F9-9DB3-428C-956A-F351C4EBE7C2}" type="pres">
      <dgm:prSet presAssocID="{B2BB4622-A602-4269-BF57-C5FF437120E6}" presName="nodeTx" presStyleLbl="node1" presStyleIdx="2" presStyleCnt="5">
        <dgm:presLayoutVars>
          <dgm:bulletEnabled val="1"/>
        </dgm:presLayoutVars>
      </dgm:prSet>
      <dgm:spPr/>
      <dgm:t>
        <a:bodyPr/>
        <a:lstStyle/>
        <a:p>
          <a:endParaRPr lang="en-US"/>
        </a:p>
      </dgm:t>
    </dgm:pt>
    <dgm:pt modelId="{D48E1778-8167-4F8A-A0CA-4692601E4067}" type="pres">
      <dgm:prSet presAssocID="{B2BB4622-A602-4269-BF57-C5FF437120E6}" presName="invisiNode" presStyleLbl="node1" presStyleIdx="2" presStyleCnt="5"/>
      <dgm:spPr/>
    </dgm:pt>
    <dgm:pt modelId="{90BFCF37-9A50-4186-A027-83D023F5498A}" type="pres">
      <dgm:prSet presAssocID="{B2BB4622-A602-4269-BF57-C5FF437120E6}" presName="imagNode" presStyleLbl="fgImgPlace1" presStyleIdx="2" presStyleCnt="5"/>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322D0F2D-9841-41AC-9E69-DB50A1BAF93E}" type="pres">
      <dgm:prSet presAssocID="{BA32D588-1806-4689-ABB7-1450EC96CAA5}" presName="sibTrans" presStyleLbl="sibTrans2D1" presStyleIdx="0" presStyleCnt="0"/>
      <dgm:spPr/>
      <dgm:t>
        <a:bodyPr/>
        <a:lstStyle/>
        <a:p>
          <a:endParaRPr lang="en-US"/>
        </a:p>
      </dgm:t>
    </dgm:pt>
    <dgm:pt modelId="{A47826EC-6D4E-4A4B-B0DD-6D5768CE7155}" type="pres">
      <dgm:prSet presAssocID="{68A56724-BB51-473A-B647-5EEACD94C7B1}" presName="compNode" presStyleCnt="0"/>
      <dgm:spPr/>
    </dgm:pt>
    <dgm:pt modelId="{FEEA301F-3E52-42A0-A1CB-44ACD6798D03}" type="pres">
      <dgm:prSet presAssocID="{68A56724-BB51-473A-B647-5EEACD94C7B1}" presName="bkgdShape" presStyleLbl="node1" presStyleIdx="3" presStyleCnt="5"/>
      <dgm:spPr/>
      <dgm:t>
        <a:bodyPr/>
        <a:lstStyle/>
        <a:p>
          <a:endParaRPr lang="en-US"/>
        </a:p>
      </dgm:t>
    </dgm:pt>
    <dgm:pt modelId="{C91541BB-E700-4A5D-AED2-6EB6CA55832A}" type="pres">
      <dgm:prSet presAssocID="{68A56724-BB51-473A-B647-5EEACD94C7B1}" presName="nodeTx" presStyleLbl="node1" presStyleIdx="3" presStyleCnt="5">
        <dgm:presLayoutVars>
          <dgm:bulletEnabled val="1"/>
        </dgm:presLayoutVars>
      </dgm:prSet>
      <dgm:spPr/>
      <dgm:t>
        <a:bodyPr/>
        <a:lstStyle/>
        <a:p>
          <a:endParaRPr lang="en-US"/>
        </a:p>
      </dgm:t>
    </dgm:pt>
    <dgm:pt modelId="{B2157452-6B59-4096-94E3-326692E5934A}" type="pres">
      <dgm:prSet presAssocID="{68A56724-BB51-473A-B647-5EEACD94C7B1}" presName="invisiNode" presStyleLbl="node1" presStyleIdx="3" presStyleCnt="5"/>
      <dgm:spPr/>
    </dgm:pt>
    <dgm:pt modelId="{508D8DF7-D398-4AFB-A122-8D2DE55B406F}" type="pres">
      <dgm:prSet presAssocID="{68A56724-BB51-473A-B647-5EEACD94C7B1}" presName="imagNode" presStyleLbl="fgImgPlace1" presStyleIdx="3" presStyleCnt="5"/>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 modelId="{A0EFA000-52A8-4ADC-80D6-C87FEFB77D95}" type="pres">
      <dgm:prSet presAssocID="{968480DC-C791-414E-8338-592F0D6E4CA0}" presName="sibTrans" presStyleLbl="sibTrans2D1" presStyleIdx="0" presStyleCnt="0"/>
      <dgm:spPr/>
      <dgm:t>
        <a:bodyPr/>
        <a:lstStyle/>
        <a:p>
          <a:endParaRPr lang="en-US"/>
        </a:p>
      </dgm:t>
    </dgm:pt>
    <dgm:pt modelId="{20740075-5076-4B7D-9CE0-3EAA33BE590D}" type="pres">
      <dgm:prSet presAssocID="{013BEE75-01B6-40A2-9471-7F2B279EA7DB}" presName="compNode" presStyleCnt="0"/>
      <dgm:spPr/>
    </dgm:pt>
    <dgm:pt modelId="{E5AB2F0D-308B-4712-B7DA-3468BCA31EBA}" type="pres">
      <dgm:prSet presAssocID="{013BEE75-01B6-40A2-9471-7F2B279EA7DB}" presName="bkgdShape" presStyleLbl="node1" presStyleIdx="4" presStyleCnt="5"/>
      <dgm:spPr/>
      <dgm:t>
        <a:bodyPr/>
        <a:lstStyle/>
        <a:p>
          <a:endParaRPr lang="en-US"/>
        </a:p>
      </dgm:t>
    </dgm:pt>
    <dgm:pt modelId="{38B23611-5581-4084-9585-B398E900BAEE}" type="pres">
      <dgm:prSet presAssocID="{013BEE75-01B6-40A2-9471-7F2B279EA7DB}" presName="nodeTx" presStyleLbl="node1" presStyleIdx="4" presStyleCnt="5">
        <dgm:presLayoutVars>
          <dgm:bulletEnabled val="1"/>
        </dgm:presLayoutVars>
      </dgm:prSet>
      <dgm:spPr/>
      <dgm:t>
        <a:bodyPr/>
        <a:lstStyle/>
        <a:p>
          <a:endParaRPr lang="en-US"/>
        </a:p>
      </dgm:t>
    </dgm:pt>
    <dgm:pt modelId="{8F100D57-5FA7-4DF6-9CD7-B40E0E28A1D0}" type="pres">
      <dgm:prSet presAssocID="{013BEE75-01B6-40A2-9471-7F2B279EA7DB}" presName="invisiNode" presStyleLbl="node1" presStyleIdx="4" presStyleCnt="5"/>
      <dgm:spPr/>
    </dgm:pt>
    <dgm:pt modelId="{F6318C97-17D8-4B31-BD8A-B1882D8EEA76}" type="pres">
      <dgm:prSet presAssocID="{013BEE75-01B6-40A2-9471-7F2B279EA7DB}" presName="imagNode"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pt>
  </dgm:ptLst>
  <dgm:cxnLst>
    <dgm:cxn modelId="{67AE7885-8DD5-42F3-B831-7C5ED9A4176D}" srcId="{6E2277CE-2881-417B-ABA0-7C47F68A0591}" destId="{68A56724-BB51-473A-B647-5EEACD94C7B1}" srcOrd="3" destOrd="0" parTransId="{497E64F6-C8E4-4AB1-82F9-786DC794DCD2}" sibTransId="{968480DC-C791-414E-8338-592F0D6E4CA0}"/>
    <dgm:cxn modelId="{30CD6F05-5DDC-4847-9557-9CCCC170902F}" type="presOf" srcId="{013BEE75-01B6-40A2-9471-7F2B279EA7DB}" destId="{38B23611-5581-4084-9585-B398E900BAEE}" srcOrd="1" destOrd="0" presId="urn:microsoft.com/office/officeart/2005/8/layout/hList7"/>
    <dgm:cxn modelId="{15A43473-D535-4F10-9BF9-945FB81ED01E}" type="presOf" srcId="{179E3FEA-F1B9-4950-AE89-C0DBC87BC2A8}" destId="{E9DF27CC-FD83-4B76-A4A7-1FC8769BA9D3}" srcOrd="0" destOrd="0" presId="urn:microsoft.com/office/officeart/2005/8/layout/hList7"/>
    <dgm:cxn modelId="{8F97C4A6-C20E-439C-8616-268F27A22413}" srcId="{6E2277CE-2881-417B-ABA0-7C47F68A0591}" destId="{013BEE75-01B6-40A2-9471-7F2B279EA7DB}" srcOrd="4" destOrd="0" parTransId="{F5F311D1-948A-4AC1-81AD-67D0BF859FE1}" sibTransId="{05456F44-2C6F-4421-BDBF-D6B27177CEC0}"/>
    <dgm:cxn modelId="{A11E390D-8E51-446B-9C3C-1B1C9C58F60C}" type="presOf" srcId="{68A56724-BB51-473A-B647-5EEACD94C7B1}" destId="{FEEA301F-3E52-42A0-A1CB-44ACD6798D03}" srcOrd="0" destOrd="0" presId="urn:microsoft.com/office/officeart/2005/8/layout/hList7"/>
    <dgm:cxn modelId="{194FC492-E126-499E-9B50-51949112A780}" type="presOf" srcId="{39A2AE31-A176-4ED7-95C6-F1CC0112BE3B}" destId="{7045D33D-7F0C-4225-9FFF-ED0C44203A17}" srcOrd="1" destOrd="0" presId="urn:microsoft.com/office/officeart/2005/8/layout/hList7"/>
    <dgm:cxn modelId="{7DB465BE-EB88-44E3-9214-3E0170A18B47}" type="presOf" srcId="{BA32D588-1806-4689-ABB7-1450EC96CAA5}" destId="{322D0F2D-9841-41AC-9E69-DB50A1BAF93E}" srcOrd="0" destOrd="0" presId="urn:microsoft.com/office/officeart/2005/8/layout/hList7"/>
    <dgm:cxn modelId="{05D53139-607C-4508-BE47-93AB5E2C364E}" type="presOf" srcId="{179E3FEA-F1B9-4950-AE89-C0DBC87BC2A8}" destId="{D65E54FA-33A5-4DA3-9AF4-9401D42F3054}" srcOrd="1" destOrd="0" presId="urn:microsoft.com/office/officeart/2005/8/layout/hList7"/>
    <dgm:cxn modelId="{00BBEEFC-5304-43EC-B755-AAD1947E56B3}" type="presOf" srcId="{013BEE75-01B6-40A2-9471-7F2B279EA7DB}" destId="{E5AB2F0D-308B-4712-B7DA-3468BCA31EBA}" srcOrd="0" destOrd="0" presId="urn:microsoft.com/office/officeart/2005/8/layout/hList7"/>
    <dgm:cxn modelId="{3E74FF30-5952-47A7-9470-D00AC16D34A3}" srcId="{6E2277CE-2881-417B-ABA0-7C47F68A0591}" destId="{B2BB4622-A602-4269-BF57-C5FF437120E6}" srcOrd="2" destOrd="0" parTransId="{F35C75F0-8724-47F3-A793-F22F3CF657E3}" sibTransId="{BA32D588-1806-4689-ABB7-1450EC96CAA5}"/>
    <dgm:cxn modelId="{E5F35EAC-30B6-417E-B4BA-7088F80FA275}" type="presOf" srcId="{F4135874-A2D1-4D43-A72C-68A93C865FD4}" destId="{54B25F08-2E5A-4A6F-AFE0-FC91ADA89DEC}" srcOrd="0" destOrd="0" presId="urn:microsoft.com/office/officeart/2005/8/layout/hList7"/>
    <dgm:cxn modelId="{350F442A-21AA-4259-B55B-027A972FF180}" type="presOf" srcId="{968480DC-C791-414E-8338-592F0D6E4CA0}" destId="{A0EFA000-52A8-4ADC-80D6-C87FEFB77D95}" srcOrd="0" destOrd="0" presId="urn:microsoft.com/office/officeart/2005/8/layout/hList7"/>
    <dgm:cxn modelId="{6DC71689-5146-4C90-8520-4458A2018228}" srcId="{6E2277CE-2881-417B-ABA0-7C47F68A0591}" destId="{179E3FEA-F1B9-4950-AE89-C0DBC87BC2A8}" srcOrd="1" destOrd="0" parTransId="{C9F51955-BB0F-4B05-A426-4AF39FC2BA99}" sibTransId="{F4135874-A2D1-4D43-A72C-68A93C865FD4}"/>
    <dgm:cxn modelId="{E95513A2-74E3-422D-9783-5C060CBCBA3F}" srcId="{6E2277CE-2881-417B-ABA0-7C47F68A0591}" destId="{39A2AE31-A176-4ED7-95C6-F1CC0112BE3B}" srcOrd="0" destOrd="0" parTransId="{47F77D0B-A3AE-414D-A093-F1CBCC7B84E4}" sibTransId="{FA663DE1-3228-4813-A63A-D39A585F4630}"/>
    <dgm:cxn modelId="{375AAA49-CC5B-4FA5-9203-D81CD62E7E0B}" type="presOf" srcId="{39A2AE31-A176-4ED7-95C6-F1CC0112BE3B}" destId="{D255A7E6-B1A0-4A12-A396-61E9A7FA23E1}" srcOrd="0" destOrd="0" presId="urn:microsoft.com/office/officeart/2005/8/layout/hList7"/>
    <dgm:cxn modelId="{3D90A547-45EC-47B9-9171-F3D6C388533A}" type="presOf" srcId="{B2BB4622-A602-4269-BF57-C5FF437120E6}" destId="{43D360B9-945F-4B70-B5F6-D62823901AF2}" srcOrd="0" destOrd="0" presId="urn:microsoft.com/office/officeart/2005/8/layout/hList7"/>
    <dgm:cxn modelId="{F5A8D4A4-AF51-4F3F-990C-4EDAB0334A0A}" type="presOf" srcId="{6E2277CE-2881-417B-ABA0-7C47F68A0591}" destId="{1252D043-177E-4D56-AE39-0A02E0AE298B}" srcOrd="0" destOrd="0" presId="urn:microsoft.com/office/officeart/2005/8/layout/hList7"/>
    <dgm:cxn modelId="{37D0B4E4-5FEC-4585-A162-EBB15FCB6ACF}" type="presOf" srcId="{68A56724-BB51-473A-B647-5EEACD94C7B1}" destId="{C91541BB-E700-4A5D-AED2-6EB6CA55832A}" srcOrd="1" destOrd="0" presId="urn:microsoft.com/office/officeart/2005/8/layout/hList7"/>
    <dgm:cxn modelId="{23E58F96-3860-4808-9E49-1D4DACEF8EEB}" type="presOf" srcId="{B2BB4622-A602-4269-BF57-C5FF437120E6}" destId="{52AD44F9-9DB3-428C-956A-F351C4EBE7C2}" srcOrd="1" destOrd="0" presId="urn:microsoft.com/office/officeart/2005/8/layout/hList7"/>
    <dgm:cxn modelId="{A770CCA2-E505-4D4A-AFA4-49F71FDCD11D}" type="presOf" srcId="{FA663DE1-3228-4813-A63A-D39A585F4630}" destId="{7BC920B5-521C-4EAB-B9F7-957BE087C0AD}" srcOrd="0" destOrd="0" presId="urn:microsoft.com/office/officeart/2005/8/layout/hList7"/>
    <dgm:cxn modelId="{D489B52A-A68A-4B12-83F9-C8B11131EAA0}" type="presParOf" srcId="{1252D043-177E-4D56-AE39-0A02E0AE298B}" destId="{247C876D-1C15-47CB-96DC-76AC1E7846A5}" srcOrd="0" destOrd="0" presId="urn:microsoft.com/office/officeart/2005/8/layout/hList7"/>
    <dgm:cxn modelId="{3D544535-BB70-4075-BDC1-DF24B4BD4EA8}" type="presParOf" srcId="{1252D043-177E-4D56-AE39-0A02E0AE298B}" destId="{FD2F160C-201A-467B-A288-7562C008BCC4}" srcOrd="1" destOrd="0" presId="urn:microsoft.com/office/officeart/2005/8/layout/hList7"/>
    <dgm:cxn modelId="{6C104636-EEA7-4C51-ADCB-2E353C061D00}" type="presParOf" srcId="{FD2F160C-201A-467B-A288-7562C008BCC4}" destId="{3EC393B0-304F-4852-B774-93D0E51A139B}" srcOrd="0" destOrd="0" presId="urn:microsoft.com/office/officeart/2005/8/layout/hList7"/>
    <dgm:cxn modelId="{597CE192-6824-4677-8E9F-56451EFFA2A7}" type="presParOf" srcId="{3EC393B0-304F-4852-B774-93D0E51A139B}" destId="{D255A7E6-B1A0-4A12-A396-61E9A7FA23E1}" srcOrd="0" destOrd="0" presId="urn:microsoft.com/office/officeart/2005/8/layout/hList7"/>
    <dgm:cxn modelId="{9B63ADB2-407D-4337-B22F-D5E08E947D77}" type="presParOf" srcId="{3EC393B0-304F-4852-B774-93D0E51A139B}" destId="{7045D33D-7F0C-4225-9FFF-ED0C44203A17}" srcOrd="1" destOrd="0" presId="urn:microsoft.com/office/officeart/2005/8/layout/hList7"/>
    <dgm:cxn modelId="{404D7EB7-FA11-4D33-9DD3-CECAE1CBBFC4}" type="presParOf" srcId="{3EC393B0-304F-4852-B774-93D0E51A139B}" destId="{4506DB39-185A-4F2A-B7A7-CF8E1A2D9B8F}" srcOrd="2" destOrd="0" presId="urn:microsoft.com/office/officeart/2005/8/layout/hList7"/>
    <dgm:cxn modelId="{283F72DC-DAC4-44F8-A6D6-FF64001A14B8}" type="presParOf" srcId="{3EC393B0-304F-4852-B774-93D0E51A139B}" destId="{CAAD55D3-A143-440F-917A-F4C5CC9C88E5}" srcOrd="3" destOrd="0" presId="urn:microsoft.com/office/officeart/2005/8/layout/hList7"/>
    <dgm:cxn modelId="{49FD0478-87FB-4D1A-B44F-99D51111C74C}" type="presParOf" srcId="{FD2F160C-201A-467B-A288-7562C008BCC4}" destId="{7BC920B5-521C-4EAB-B9F7-957BE087C0AD}" srcOrd="1" destOrd="0" presId="urn:microsoft.com/office/officeart/2005/8/layout/hList7"/>
    <dgm:cxn modelId="{71243A00-042E-4687-A6B8-B3706F6AA951}" type="presParOf" srcId="{FD2F160C-201A-467B-A288-7562C008BCC4}" destId="{28370168-5ED1-4FA1-9889-A1D46D8628ED}" srcOrd="2" destOrd="0" presId="urn:microsoft.com/office/officeart/2005/8/layout/hList7"/>
    <dgm:cxn modelId="{C052F573-C824-4003-8D1A-BE7406D5A86A}" type="presParOf" srcId="{28370168-5ED1-4FA1-9889-A1D46D8628ED}" destId="{E9DF27CC-FD83-4B76-A4A7-1FC8769BA9D3}" srcOrd="0" destOrd="0" presId="urn:microsoft.com/office/officeart/2005/8/layout/hList7"/>
    <dgm:cxn modelId="{74749062-00C4-4B77-A4F7-B7B51CDFBE53}" type="presParOf" srcId="{28370168-5ED1-4FA1-9889-A1D46D8628ED}" destId="{D65E54FA-33A5-4DA3-9AF4-9401D42F3054}" srcOrd="1" destOrd="0" presId="urn:microsoft.com/office/officeart/2005/8/layout/hList7"/>
    <dgm:cxn modelId="{F7DACF29-3B2B-417B-931F-575D3F62A77C}" type="presParOf" srcId="{28370168-5ED1-4FA1-9889-A1D46D8628ED}" destId="{6C7D9B78-0963-46B6-BA18-93A6EEA804A2}" srcOrd="2" destOrd="0" presId="urn:microsoft.com/office/officeart/2005/8/layout/hList7"/>
    <dgm:cxn modelId="{1C8806E9-CD74-46D7-84B4-8092F027951D}" type="presParOf" srcId="{28370168-5ED1-4FA1-9889-A1D46D8628ED}" destId="{F5FC9608-6C30-4732-8F7F-96721633A247}" srcOrd="3" destOrd="0" presId="urn:microsoft.com/office/officeart/2005/8/layout/hList7"/>
    <dgm:cxn modelId="{3724BCB5-A940-407B-AFD9-D959D2178CAD}" type="presParOf" srcId="{FD2F160C-201A-467B-A288-7562C008BCC4}" destId="{54B25F08-2E5A-4A6F-AFE0-FC91ADA89DEC}" srcOrd="3" destOrd="0" presId="urn:microsoft.com/office/officeart/2005/8/layout/hList7"/>
    <dgm:cxn modelId="{74C59CDD-AAE9-4570-822F-7F60BC8A5DB7}" type="presParOf" srcId="{FD2F160C-201A-467B-A288-7562C008BCC4}" destId="{8522DA75-97ED-45F2-9231-11CBE3F95810}" srcOrd="4" destOrd="0" presId="urn:microsoft.com/office/officeart/2005/8/layout/hList7"/>
    <dgm:cxn modelId="{27151BEF-10A2-443E-8B5D-3A596955B927}" type="presParOf" srcId="{8522DA75-97ED-45F2-9231-11CBE3F95810}" destId="{43D360B9-945F-4B70-B5F6-D62823901AF2}" srcOrd="0" destOrd="0" presId="urn:microsoft.com/office/officeart/2005/8/layout/hList7"/>
    <dgm:cxn modelId="{C9647AF0-524E-4252-AD58-D9BC5790E392}" type="presParOf" srcId="{8522DA75-97ED-45F2-9231-11CBE3F95810}" destId="{52AD44F9-9DB3-428C-956A-F351C4EBE7C2}" srcOrd="1" destOrd="0" presId="urn:microsoft.com/office/officeart/2005/8/layout/hList7"/>
    <dgm:cxn modelId="{44FD366A-0E54-4D70-92BE-6A7B47F3CDB9}" type="presParOf" srcId="{8522DA75-97ED-45F2-9231-11CBE3F95810}" destId="{D48E1778-8167-4F8A-A0CA-4692601E4067}" srcOrd="2" destOrd="0" presId="urn:microsoft.com/office/officeart/2005/8/layout/hList7"/>
    <dgm:cxn modelId="{078E7B53-6BF7-4A20-B509-64515898735F}" type="presParOf" srcId="{8522DA75-97ED-45F2-9231-11CBE3F95810}" destId="{90BFCF37-9A50-4186-A027-83D023F5498A}" srcOrd="3" destOrd="0" presId="urn:microsoft.com/office/officeart/2005/8/layout/hList7"/>
    <dgm:cxn modelId="{C5617220-E45B-49B3-AFC8-97BAAFE11724}" type="presParOf" srcId="{FD2F160C-201A-467B-A288-7562C008BCC4}" destId="{322D0F2D-9841-41AC-9E69-DB50A1BAF93E}" srcOrd="5" destOrd="0" presId="urn:microsoft.com/office/officeart/2005/8/layout/hList7"/>
    <dgm:cxn modelId="{F74202E7-AF45-4BF8-8446-985904B523DB}" type="presParOf" srcId="{FD2F160C-201A-467B-A288-7562C008BCC4}" destId="{A47826EC-6D4E-4A4B-B0DD-6D5768CE7155}" srcOrd="6" destOrd="0" presId="urn:microsoft.com/office/officeart/2005/8/layout/hList7"/>
    <dgm:cxn modelId="{D890FE8E-2AC6-4EE7-9C32-0C05B8A96785}" type="presParOf" srcId="{A47826EC-6D4E-4A4B-B0DD-6D5768CE7155}" destId="{FEEA301F-3E52-42A0-A1CB-44ACD6798D03}" srcOrd="0" destOrd="0" presId="urn:microsoft.com/office/officeart/2005/8/layout/hList7"/>
    <dgm:cxn modelId="{76B54CC1-88DF-4907-B677-F50388A515BC}" type="presParOf" srcId="{A47826EC-6D4E-4A4B-B0DD-6D5768CE7155}" destId="{C91541BB-E700-4A5D-AED2-6EB6CA55832A}" srcOrd="1" destOrd="0" presId="urn:microsoft.com/office/officeart/2005/8/layout/hList7"/>
    <dgm:cxn modelId="{384FC7B7-FAE8-4AAD-8621-FFDF68292C63}" type="presParOf" srcId="{A47826EC-6D4E-4A4B-B0DD-6D5768CE7155}" destId="{B2157452-6B59-4096-94E3-326692E5934A}" srcOrd="2" destOrd="0" presId="urn:microsoft.com/office/officeart/2005/8/layout/hList7"/>
    <dgm:cxn modelId="{3BE38D2E-7B8E-4535-A04E-6C6D601A012B}" type="presParOf" srcId="{A47826EC-6D4E-4A4B-B0DD-6D5768CE7155}" destId="{508D8DF7-D398-4AFB-A122-8D2DE55B406F}" srcOrd="3" destOrd="0" presId="urn:microsoft.com/office/officeart/2005/8/layout/hList7"/>
    <dgm:cxn modelId="{01C0EA3A-D838-484C-B469-0E4B1EC599C0}" type="presParOf" srcId="{FD2F160C-201A-467B-A288-7562C008BCC4}" destId="{A0EFA000-52A8-4ADC-80D6-C87FEFB77D95}" srcOrd="7" destOrd="0" presId="urn:microsoft.com/office/officeart/2005/8/layout/hList7"/>
    <dgm:cxn modelId="{914FE74F-00C8-466E-9405-73AC5A479ED9}" type="presParOf" srcId="{FD2F160C-201A-467B-A288-7562C008BCC4}" destId="{20740075-5076-4B7D-9CE0-3EAA33BE590D}" srcOrd="8" destOrd="0" presId="urn:microsoft.com/office/officeart/2005/8/layout/hList7"/>
    <dgm:cxn modelId="{1751D4D4-1AF8-44C7-A532-4E631579780A}" type="presParOf" srcId="{20740075-5076-4B7D-9CE0-3EAA33BE590D}" destId="{E5AB2F0D-308B-4712-B7DA-3468BCA31EBA}" srcOrd="0" destOrd="0" presId="urn:microsoft.com/office/officeart/2005/8/layout/hList7"/>
    <dgm:cxn modelId="{B67D3BAE-69E1-43E9-BC87-5EF5F3D4DE40}" type="presParOf" srcId="{20740075-5076-4B7D-9CE0-3EAA33BE590D}" destId="{38B23611-5581-4084-9585-B398E900BAEE}" srcOrd="1" destOrd="0" presId="urn:microsoft.com/office/officeart/2005/8/layout/hList7"/>
    <dgm:cxn modelId="{801E601E-6AAC-4FDB-B629-D8BA5ECB953E}" type="presParOf" srcId="{20740075-5076-4B7D-9CE0-3EAA33BE590D}" destId="{8F100D57-5FA7-4DF6-9CD7-B40E0E28A1D0}" srcOrd="2" destOrd="0" presId="urn:microsoft.com/office/officeart/2005/8/layout/hList7"/>
    <dgm:cxn modelId="{AEAA104E-95C7-44B9-81CD-D666E46D8870}" type="presParOf" srcId="{20740075-5076-4B7D-9CE0-3EAA33BE590D}" destId="{F6318C97-17D8-4B31-BD8A-B1882D8EEA76}"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CD7CB1-96D4-4F22-9FD2-027364B3CAE5}">
      <dsp:nvSpPr>
        <dsp:cNvPr id="0" name=""/>
        <dsp:cNvSpPr/>
      </dsp:nvSpPr>
      <dsp:spPr>
        <a:xfrm>
          <a:off x="0" y="1619165"/>
          <a:ext cx="2635655" cy="25842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120000"/>
            </a:lnSpc>
            <a:spcBef>
              <a:spcPct val="0"/>
            </a:spcBef>
            <a:spcAft>
              <a:spcPct val="35000"/>
            </a:spcAft>
          </a:pPr>
          <a:r>
            <a:rPr lang="en-US" sz="3000" b="1" kern="1200" dirty="0" err="1"/>
            <a:t>Giao</a:t>
          </a:r>
          <a:r>
            <a:rPr lang="en-US" sz="3000" b="1" kern="1200" dirty="0"/>
            <a:t> </a:t>
          </a:r>
          <a:r>
            <a:rPr lang="en-US" sz="3000" b="1" kern="1200" dirty="0" err="1"/>
            <a:t>diện</a:t>
          </a:r>
          <a:r>
            <a:rPr lang="en-US" sz="3000" b="1" kern="1200" dirty="0"/>
            <a:t> website</a:t>
          </a:r>
        </a:p>
      </dsp:txBody>
      <dsp:txXfrm>
        <a:off x="385983" y="1997614"/>
        <a:ext cx="1863689" cy="1827312"/>
      </dsp:txXfrm>
    </dsp:sp>
    <dsp:sp modelId="{9E982E54-B307-47A5-86A0-670ECEA0A674}">
      <dsp:nvSpPr>
        <dsp:cNvPr id="0" name=""/>
        <dsp:cNvSpPr/>
      </dsp:nvSpPr>
      <dsp:spPr>
        <a:xfrm>
          <a:off x="-1810859" y="171554"/>
          <a:ext cx="5198064" cy="5418667"/>
        </a:xfrm>
        <a:prstGeom prst="blockArc">
          <a:avLst>
            <a:gd name="adj1" fmla="val 17527788"/>
            <a:gd name="adj2" fmla="val 4119114"/>
            <a:gd name="adj3" fmla="val 57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8F510C-FC61-4236-85F4-F0DDBF3541D0}">
      <dsp:nvSpPr>
        <dsp:cNvPr id="0" name=""/>
        <dsp:cNvSpPr/>
      </dsp:nvSpPr>
      <dsp:spPr>
        <a:xfrm>
          <a:off x="3263530" y="473416"/>
          <a:ext cx="1381373" cy="138176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83D251-0D26-47AE-8B39-B2309A76A00B}">
      <dsp:nvSpPr>
        <dsp:cNvPr id="0" name=""/>
        <dsp:cNvSpPr/>
      </dsp:nvSpPr>
      <dsp:spPr>
        <a:xfrm>
          <a:off x="5035479" y="419151"/>
          <a:ext cx="5524454" cy="1392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just" defTabSz="889000">
            <a:lnSpc>
              <a:spcPct val="120000"/>
            </a:lnSpc>
            <a:spcBef>
              <a:spcPct val="0"/>
            </a:spcBef>
            <a:spcAft>
              <a:spcPct val="10000"/>
            </a:spcAft>
          </a:pPr>
          <a:r>
            <a:rPr lang="en-US" sz="2000" b="0" i="0" u="none" kern="1200" dirty="0">
              <a:solidFill>
                <a:schemeClr val="bg1"/>
              </a:solidFill>
            </a:rPr>
            <a:t>G</a:t>
          </a:r>
          <a:r>
            <a:rPr lang="vi-VN" sz="2000" b="0" i="0" u="none" kern="1200" dirty="0">
              <a:solidFill>
                <a:schemeClr val="bg1"/>
              </a:solidFill>
            </a:rPr>
            <a:t>iao diện </a:t>
          </a:r>
          <a:r>
            <a:rPr lang="en-US" sz="2000" b="0" i="0" u="none" kern="1200" dirty="0">
              <a:solidFill>
                <a:schemeClr val="bg1"/>
              </a:solidFill>
            </a:rPr>
            <a:t>Website </a:t>
          </a:r>
          <a:r>
            <a:rPr lang="vi-VN" sz="2000" b="0" i="0" u="none" kern="1200" dirty="0">
              <a:solidFill>
                <a:schemeClr val="bg1"/>
              </a:solidFill>
            </a:rPr>
            <a:t>được xây dựng với màu sắc tương đối nổi bật</a:t>
          </a:r>
          <a:r>
            <a:rPr lang="en-US" sz="2000" b="0" i="0" u="none" kern="1200" dirty="0">
              <a:solidFill>
                <a:schemeClr val="bg1"/>
              </a:solidFill>
            </a:rPr>
            <a:t> </a:t>
          </a:r>
          <a:r>
            <a:rPr lang="vi-VN" sz="2000" b="0" i="0" u="none" kern="1200" dirty="0">
              <a:solidFill>
                <a:schemeClr val="bg1"/>
              </a:solidFill>
            </a:rPr>
            <a:t>thu hút được người dùng truy cập, ở lại trang web.</a:t>
          </a:r>
          <a:endParaRPr lang="en-US" sz="2000" kern="1200" dirty="0">
            <a:solidFill>
              <a:schemeClr val="bg1"/>
            </a:solidFill>
          </a:endParaRPr>
        </a:p>
      </dsp:txBody>
      <dsp:txXfrm>
        <a:off x="5035479" y="419151"/>
        <a:ext cx="5524454" cy="1392531"/>
      </dsp:txXfrm>
    </dsp:sp>
    <dsp:sp modelId="{4B402C41-7E67-4C6E-9AE6-78CBEEF8D9B3}">
      <dsp:nvSpPr>
        <dsp:cNvPr id="0" name=""/>
        <dsp:cNvSpPr/>
      </dsp:nvSpPr>
      <dsp:spPr>
        <a:xfrm>
          <a:off x="4096682" y="2018454"/>
          <a:ext cx="1381373" cy="138176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BF5953-E762-493F-884B-3170D26C5285}">
      <dsp:nvSpPr>
        <dsp:cNvPr id="0" name=""/>
        <dsp:cNvSpPr/>
      </dsp:nvSpPr>
      <dsp:spPr>
        <a:xfrm>
          <a:off x="5726767" y="2048256"/>
          <a:ext cx="4462782" cy="133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just" defTabSz="889000" rtl="0">
            <a:lnSpc>
              <a:spcPct val="120000"/>
            </a:lnSpc>
            <a:spcBef>
              <a:spcPct val="0"/>
            </a:spcBef>
            <a:spcAft>
              <a:spcPct val="10000"/>
            </a:spcAft>
          </a:pPr>
          <a:r>
            <a:rPr lang="vi-VN" sz="2000" b="0" i="0" u="none" kern="1200" dirty="0">
              <a:solidFill>
                <a:schemeClr val="bg1"/>
              </a:solidFill>
            </a:rPr>
            <a:t>Vị trí các công cụ tiện ích trên website được sắp xếp khoa học và dễ dàng sử dụng. </a:t>
          </a:r>
          <a:endParaRPr lang="en-US" sz="2000" kern="1200" dirty="0">
            <a:solidFill>
              <a:schemeClr val="bg1"/>
            </a:solidFill>
          </a:endParaRPr>
        </a:p>
      </dsp:txBody>
      <dsp:txXfrm>
        <a:off x="5726767" y="2048256"/>
        <a:ext cx="4462782" cy="1337327"/>
      </dsp:txXfrm>
    </dsp:sp>
    <dsp:sp modelId="{F89808AF-092F-4359-ADE1-C579B38E4240}">
      <dsp:nvSpPr>
        <dsp:cNvPr id="0" name=""/>
        <dsp:cNvSpPr/>
      </dsp:nvSpPr>
      <dsp:spPr>
        <a:xfrm>
          <a:off x="3396528" y="3656165"/>
          <a:ext cx="1381373" cy="138176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E02BAF-918C-4E5E-8279-03D0AFDE72E6}">
      <dsp:nvSpPr>
        <dsp:cNvPr id="0" name=""/>
        <dsp:cNvSpPr/>
      </dsp:nvSpPr>
      <dsp:spPr>
        <a:xfrm>
          <a:off x="5019522" y="3651097"/>
          <a:ext cx="5520127" cy="133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just" defTabSz="889000" rtl="0">
            <a:lnSpc>
              <a:spcPct val="120000"/>
            </a:lnSpc>
            <a:spcBef>
              <a:spcPct val="0"/>
            </a:spcBef>
            <a:spcAft>
              <a:spcPct val="10000"/>
            </a:spcAft>
          </a:pPr>
          <a:r>
            <a:rPr lang="vi-VN" sz="2000" b="0" i="0" u="none" kern="1200" dirty="0">
              <a:solidFill>
                <a:schemeClr val="bg1"/>
              </a:solidFill>
            </a:rPr>
            <a:t>Có đội ngũ Admin</a:t>
          </a:r>
          <a:r>
            <a:rPr lang="en-US" sz="2000" b="0" i="0" u="none" kern="1200" dirty="0">
              <a:solidFill>
                <a:schemeClr val="bg1"/>
              </a:solidFill>
            </a:rPr>
            <a:t> </a:t>
          </a:r>
          <a:r>
            <a:rPr lang="en-US" sz="2000" b="0" i="0" u="none" kern="1200" dirty="0" err="1">
              <a:solidFill>
                <a:schemeClr val="bg1"/>
              </a:solidFill>
            </a:rPr>
            <a:t>thường</a:t>
          </a:r>
          <a:r>
            <a:rPr lang="en-US" sz="2000" b="0" i="0" u="none" kern="1200" dirty="0">
              <a:solidFill>
                <a:schemeClr val="bg1"/>
              </a:solidFill>
            </a:rPr>
            <a:t> </a:t>
          </a:r>
          <a:r>
            <a:rPr lang="en-US" sz="2000" b="0" i="0" u="none" kern="1200" dirty="0" err="1">
              <a:solidFill>
                <a:schemeClr val="bg1"/>
              </a:solidFill>
            </a:rPr>
            <a:t>xuyên</a:t>
          </a:r>
          <a:r>
            <a:rPr lang="en-US" sz="2000" b="0" i="0" u="none" kern="1200" dirty="0">
              <a:solidFill>
                <a:schemeClr val="bg1"/>
              </a:solidFill>
            </a:rPr>
            <a:t> </a:t>
          </a:r>
          <a:r>
            <a:rPr lang="en-US" sz="2000" b="0" i="0" u="none" kern="1200" dirty="0" err="1">
              <a:solidFill>
                <a:schemeClr val="bg1"/>
              </a:solidFill>
            </a:rPr>
            <a:t>túc</a:t>
          </a:r>
          <a:r>
            <a:rPr lang="en-US" sz="2000" b="0" i="0" u="none" kern="1200" dirty="0">
              <a:solidFill>
                <a:schemeClr val="bg1"/>
              </a:solidFill>
            </a:rPr>
            <a:t> </a:t>
          </a:r>
          <a:r>
            <a:rPr lang="en-US" sz="2000" b="0" i="0" u="none" kern="1200" dirty="0" err="1">
              <a:solidFill>
                <a:schemeClr val="bg1"/>
              </a:solidFill>
            </a:rPr>
            <a:t>trực</a:t>
          </a:r>
          <a:r>
            <a:rPr lang="en-US" sz="2000" b="0" i="0" u="none" kern="1200" dirty="0">
              <a:solidFill>
                <a:schemeClr val="bg1"/>
              </a:solidFill>
            </a:rPr>
            <a:t> </a:t>
          </a:r>
          <a:r>
            <a:rPr lang="en-US" sz="2000" b="0" i="0" u="none" kern="1200" dirty="0" err="1">
              <a:solidFill>
                <a:schemeClr val="bg1"/>
              </a:solidFill>
            </a:rPr>
            <a:t>để</a:t>
          </a:r>
          <a:r>
            <a:rPr lang="en-US" sz="2000" b="0" i="0" u="none" kern="1200" dirty="0">
              <a:solidFill>
                <a:schemeClr val="bg1"/>
              </a:solidFill>
            </a:rPr>
            <a:t> </a:t>
          </a:r>
          <a:r>
            <a:rPr lang="vi-VN" sz="2000" b="0" i="0" u="none" kern="1200" dirty="0">
              <a:solidFill>
                <a:schemeClr val="bg1"/>
              </a:solidFill>
            </a:rPr>
            <a:t>quản lý, cập nhật, chỉnh sửa nội dung, thông tin</a:t>
          </a:r>
          <a:endParaRPr lang="en-US" sz="2000" kern="1200" dirty="0">
            <a:solidFill>
              <a:schemeClr val="bg1"/>
            </a:solidFill>
          </a:endParaRPr>
        </a:p>
      </dsp:txBody>
      <dsp:txXfrm>
        <a:off x="5019522" y="3651097"/>
        <a:ext cx="5520127" cy="13373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CD7CB1-96D4-4F22-9FD2-027364B3CAE5}">
      <dsp:nvSpPr>
        <dsp:cNvPr id="0" name=""/>
        <dsp:cNvSpPr/>
      </dsp:nvSpPr>
      <dsp:spPr>
        <a:xfrm>
          <a:off x="142322" y="1474472"/>
          <a:ext cx="2733936" cy="2460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130000"/>
            </a:lnSpc>
            <a:spcBef>
              <a:spcPct val="0"/>
            </a:spcBef>
            <a:spcAft>
              <a:spcPct val="35000"/>
            </a:spcAft>
          </a:pPr>
          <a:r>
            <a:rPr lang="en-US" sz="3600" kern="1200" dirty="0" err="1"/>
            <a:t>Tính</a:t>
          </a:r>
          <a:r>
            <a:rPr lang="en-US" sz="3600" kern="1200" dirty="0"/>
            <a:t> </a:t>
          </a:r>
          <a:r>
            <a:rPr lang="en-US" sz="3600" kern="1200" dirty="0" err="1"/>
            <a:t>hiệu</a:t>
          </a:r>
          <a:r>
            <a:rPr lang="en-US" sz="3600" kern="1200" dirty="0"/>
            <a:t> </a:t>
          </a:r>
          <a:r>
            <a:rPr lang="en-US" sz="3600" kern="1200" dirty="0" err="1"/>
            <a:t>quả</a:t>
          </a:r>
          <a:endParaRPr lang="en-US" sz="3600" kern="1200" dirty="0"/>
        </a:p>
      </dsp:txBody>
      <dsp:txXfrm>
        <a:off x="542698" y="1834817"/>
        <a:ext cx="1933184" cy="1739898"/>
      </dsp:txXfrm>
    </dsp:sp>
    <dsp:sp modelId="{9E982E54-B307-47A5-86A0-670ECEA0A674}">
      <dsp:nvSpPr>
        <dsp:cNvPr id="0" name=""/>
        <dsp:cNvSpPr/>
      </dsp:nvSpPr>
      <dsp:spPr>
        <a:xfrm>
          <a:off x="-1447010" y="167330"/>
          <a:ext cx="5070068" cy="5285239"/>
        </a:xfrm>
        <a:prstGeom prst="blockArc">
          <a:avLst>
            <a:gd name="adj1" fmla="val 17527788"/>
            <a:gd name="adj2" fmla="val 4119114"/>
            <a:gd name="adj3" fmla="val 57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8F510C-FC61-4236-85F4-F0DDBF3541D0}">
      <dsp:nvSpPr>
        <dsp:cNvPr id="0" name=""/>
        <dsp:cNvSpPr/>
      </dsp:nvSpPr>
      <dsp:spPr>
        <a:xfrm>
          <a:off x="3502429" y="461758"/>
          <a:ext cx="1347359" cy="134773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83D251-0D26-47AE-8B39-B2309A76A00B}">
      <dsp:nvSpPr>
        <dsp:cNvPr id="0" name=""/>
        <dsp:cNvSpPr/>
      </dsp:nvSpPr>
      <dsp:spPr>
        <a:xfrm>
          <a:off x="5166397" y="502746"/>
          <a:ext cx="5470299" cy="1304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just" defTabSz="889000">
            <a:lnSpc>
              <a:spcPct val="120000"/>
            </a:lnSpc>
            <a:spcBef>
              <a:spcPct val="0"/>
            </a:spcBef>
            <a:spcAft>
              <a:spcPct val="10000"/>
            </a:spcAft>
          </a:pPr>
          <a:r>
            <a:rPr lang="en-US" sz="2000" b="0" i="0" u="none" kern="1200" dirty="0">
              <a:solidFill>
                <a:schemeClr val="bg1"/>
              </a:solidFill>
            </a:rPr>
            <a:t>W</a:t>
          </a:r>
          <a:r>
            <a:rPr lang="vi-VN" sz="2000" b="0" i="0" u="none" kern="1200" dirty="0">
              <a:solidFill>
                <a:schemeClr val="bg1"/>
              </a:solidFill>
            </a:rPr>
            <a:t>ebsite có tốc độ truy cập nhanh</a:t>
          </a:r>
          <a:r>
            <a:rPr lang="en-US" sz="2000" b="0" i="0" u="none" kern="1200" dirty="0">
              <a:solidFill>
                <a:schemeClr val="bg1"/>
              </a:solidFill>
            </a:rPr>
            <a:t>, </a:t>
          </a:r>
          <a:r>
            <a:rPr lang="vi-VN" sz="2000" b="0" i="0" u="none" kern="1200" dirty="0">
              <a:solidFill>
                <a:schemeClr val="bg1"/>
              </a:solidFill>
            </a:rPr>
            <a:t>hiệu quả nhờ được tối ưu về hình ảnh và các bài viết để phục vụ cho việc SEO sau này.</a:t>
          </a:r>
          <a:endParaRPr lang="vi-VN" sz="2000" b="0" kern="1200" dirty="0">
            <a:solidFill>
              <a:schemeClr val="bg1"/>
            </a:solidFill>
          </a:endParaRPr>
        </a:p>
        <a:p>
          <a:pPr lvl="0" algn="just" defTabSz="889000">
            <a:lnSpc>
              <a:spcPct val="90000"/>
            </a:lnSpc>
            <a:spcBef>
              <a:spcPct val="0"/>
            </a:spcBef>
            <a:spcAft>
              <a:spcPct val="10000"/>
            </a:spcAft>
          </a:pPr>
          <a:endParaRPr lang="en-US" sz="1700" kern="1200" dirty="0">
            <a:solidFill>
              <a:schemeClr val="bg1"/>
            </a:solidFill>
          </a:endParaRPr>
        </a:p>
      </dsp:txBody>
      <dsp:txXfrm>
        <a:off x="5166397" y="502746"/>
        <a:ext cx="5470299" cy="1304396"/>
      </dsp:txXfrm>
    </dsp:sp>
    <dsp:sp modelId="{4B402C41-7E67-4C6E-9AE6-78CBEEF8D9B3}">
      <dsp:nvSpPr>
        <dsp:cNvPr id="0" name=""/>
        <dsp:cNvSpPr/>
      </dsp:nvSpPr>
      <dsp:spPr>
        <a:xfrm>
          <a:off x="4315065" y="1968752"/>
          <a:ext cx="1347359" cy="134773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BF5953-E762-493F-884B-3170D26C5285}">
      <dsp:nvSpPr>
        <dsp:cNvPr id="0" name=""/>
        <dsp:cNvSpPr/>
      </dsp:nvSpPr>
      <dsp:spPr>
        <a:xfrm>
          <a:off x="5963932" y="1997820"/>
          <a:ext cx="4782555" cy="1304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just" defTabSz="889000" rtl="0">
            <a:lnSpc>
              <a:spcPct val="120000"/>
            </a:lnSpc>
            <a:spcBef>
              <a:spcPct val="0"/>
            </a:spcBef>
            <a:spcAft>
              <a:spcPct val="10000"/>
            </a:spcAft>
          </a:pPr>
          <a:r>
            <a:rPr lang="vi-VN" sz="2000" b="0" i="0" u="none" kern="1200" dirty="0">
              <a:solidFill>
                <a:schemeClr val="bg1"/>
              </a:solidFill>
            </a:rPr>
            <a:t>Giao diện được sắp xếp theo bố cục hợp lý, tạo điều kiện cho người đọc khai thác tất cả nội dung trên website.</a:t>
          </a:r>
          <a:endParaRPr lang="en-US" sz="2000" kern="1200" dirty="0">
            <a:solidFill>
              <a:schemeClr val="bg1"/>
            </a:solidFill>
          </a:endParaRPr>
        </a:p>
      </dsp:txBody>
      <dsp:txXfrm>
        <a:off x="5963932" y="1997820"/>
        <a:ext cx="4782555" cy="1304396"/>
      </dsp:txXfrm>
    </dsp:sp>
    <dsp:sp modelId="{F89808AF-092F-4359-ADE1-C579B38E4240}">
      <dsp:nvSpPr>
        <dsp:cNvPr id="0" name=""/>
        <dsp:cNvSpPr/>
      </dsp:nvSpPr>
      <dsp:spPr>
        <a:xfrm>
          <a:off x="3632152" y="3566137"/>
          <a:ext cx="1347359" cy="1347735"/>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E02BAF-918C-4E5E-8279-03D0AFDE72E6}">
      <dsp:nvSpPr>
        <dsp:cNvPr id="0" name=""/>
        <dsp:cNvSpPr/>
      </dsp:nvSpPr>
      <dsp:spPr>
        <a:xfrm>
          <a:off x="5393240" y="3734431"/>
          <a:ext cx="5325154" cy="1304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just" defTabSz="889000" rtl="0">
            <a:lnSpc>
              <a:spcPct val="120000"/>
            </a:lnSpc>
            <a:spcBef>
              <a:spcPct val="0"/>
            </a:spcBef>
            <a:spcAft>
              <a:spcPct val="10000"/>
            </a:spcAft>
          </a:pPr>
          <a:r>
            <a:rPr lang="vi-VN" sz="2000" b="0" i="0" u="none" kern="1200" dirty="0">
              <a:solidFill>
                <a:schemeClr val="bg1"/>
              </a:solidFill>
            </a:rPr>
            <a:t>Các thông tin</a:t>
          </a:r>
          <a:r>
            <a:rPr lang="en-US" sz="2000" b="0" i="0" u="none" kern="1200" dirty="0">
              <a:solidFill>
                <a:schemeClr val="bg1"/>
              </a:solidFill>
            </a:rPr>
            <a:t> </a:t>
          </a:r>
          <a:r>
            <a:rPr lang="en-US" sz="2000" b="0" i="0" u="none" kern="1200" dirty="0" err="1">
              <a:solidFill>
                <a:schemeClr val="bg1"/>
              </a:solidFill>
            </a:rPr>
            <a:t>về</a:t>
          </a:r>
          <a:r>
            <a:rPr lang="en-US" sz="2000" b="0" i="0" u="none" kern="1200" dirty="0">
              <a:solidFill>
                <a:schemeClr val="bg1"/>
              </a:solidFill>
            </a:rPr>
            <a:t> </a:t>
          </a:r>
          <a:r>
            <a:rPr lang="en-US" sz="2000" b="0" i="0" u="none" kern="1200" dirty="0" err="1">
              <a:solidFill>
                <a:schemeClr val="bg1"/>
              </a:solidFill>
            </a:rPr>
            <a:t>phòng</a:t>
          </a:r>
          <a:r>
            <a:rPr lang="en-US" sz="2000" b="0" i="0" u="none" kern="1200" dirty="0">
              <a:solidFill>
                <a:schemeClr val="bg1"/>
              </a:solidFill>
            </a:rPr>
            <a:t> </a:t>
          </a:r>
          <a:r>
            <a:rPr lang="en-US" sz="2000" b="0" i="0" u="none" kern="1200" dirty="0" err="1">
              <a:solidFill>
                <a:schemeClr val="bg1"/>
              </a:solidFill>
            </a:rPr>
            <a:t>trọ</a:t>
          </a:r>
          <a:r>
            <a:rPr lang="vi-VN" sz="2000" b="0" i="0" u="none" kern="1200" dirty="0">
              <a:solidFill>
                <a:schemeClr val="bg1"/>
              </a:solidFill>
            </a:rPr>
            <a:t>, doanh nghiệp đầy đủ và rõ ràng, tăng mức độ tin cậy của người dùng đối với Website.</a:t>
          </a:r>
          <a:endParaRPr lang="vi-VN" sz="2000" b="0" kern="1200" dirty="0">
            <a:solidFill>
              <a:schemeClr val="bg1"/>
            </a:solidFill>
          </a:endParaRPr>
        </a:p>
        <a:p>
          <a:pPr lvl="0" algn="just" defTabSz="889000" rtl="0">
            <a:lnSpc>
              <a:spcPct val="90000"/>
            </a:lnSpc>
            <a:spcBef>
              <a:spcPct val="0"/>
            </a:spcBef>
            <a:spcAft>
              <a:spcPct val="10000"/>
            </a:spcAft>
          </a:pPr>
          <a:endParaRPr lang="en-US" sz="1700" kern="1200" dirty="0">
            <a:solidFill>
              <a:schemeClr val="bg1"/>
            </a:solidFill>
          </a:endParaRPr>
        </a:p>
      </dsp:txBody>
      <dsp:txXfrm>
        <a:off x="5393240" y="3734431"/>
        <a:ext cx="5325154" cy="13043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5C3F49-0A4B-4FCA-BDEF-8192C37E00FC}" type="datetimeFigureOut">
              <a:rPr lang="zh-CN" altLang="en-US" smtClean="0"/>
              <a:t>2019/11/26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A5D741-3B33-4216-BDBA-AE46495D76BE}" type="slidenum">
              <a:rPr lang="zh-CN" altLang="en-US" smtClean="0"/>
              <a:t>‹#›</a:t>
            </a:fld>
            <a:endParaRPr lang="zh-CN" altLang="en-US"/>
          </a:p>
        </p:txBody>
      </p:sp>
    </p:spTree>
    <p:extLst>
      <p:ext uri="{BB962C8B-B14F-4D97-AF65-F5344CB8AC3E}">
        <p14:creationId xmlns:p14="http://schemas.microsoft.com/office/powerpoint/2010/main" val="1666702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2019/11/26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extLst>
      <p:ext uri="{BB962C8B-B14F-4D97-AF65-F5344CB8AC3E}">
        <p14:creationId xmlns:p14="http://schemas.microsoft.com/office/powerpoint/2010/main" val="242325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2957661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13</a:t>
            </a:fld>
            <a:endParaRPr lang="zh-CN" altLang="en-US"/>
          </a:p>
        </p:txBody>
      </p:sp>
    </p:spTree>
    <p:extLst>
      <p:ext uri="{BB962C8B-B14F-4D97-AF65-F5344CB8AC3E}">
        <p14:creationId xmlns:p14="http://schemas.microsoft.com/office/powerpoint/2010/main" val="2363719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2942756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15</a:t>
            </a:fld>
            <a:endParaRPr lang="zh-CN" altLang="en-US"/>
          </a:p>
        </p:txBody>
      </p:sp>
    </p:spTree>
    <p:extLst>
      <p:ext uri="{BB962C8B-B14F-4D97-AF65-F5344CB8AC3E}">
        <p14:creationId xmlns:p14="http://schemas.microsoft.com/office/powerpoint/2010/main" val="2942756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16</a:t>
            </a:fld>
            <a:endParaRPr lang="zh-CN" altLang="en-US"/>
          </a:p>
        </p:txBody>
      </p:sp>
    </p:spTree>
    <p:extLst>
      <p:ext uri="{BB962C8B-B14F-4D97-AF65-F5344CB8AC3E}">
        <p14:creationId xmlns:p14="http://schemas.microsoft.com/office/powerpoint/2010/main" val="2942756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2942756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18</a:t>
            </a:fld>
            <a:endParaRPr lang="zh-CN" altLang="en-US"/>
          </a:p>
        </p:txBody>
      </p:sp>
    </p:spTree>
    <p:extLst>
      <p:ext uri="{BB962C8B-B14F-4D97-AF65-F5344CB8AC3E}">
        <p14:creationId xmlns:p14="http://schemas.microsoft.com/office/powerpoint/2010/main" val="2942756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2942756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20</a:t>
            </a:fld>
            <a:endParaRPr lang="zh-CN" altLang="en-US"/>
          </a:p>
        </p:txBody>
      </p:sp>
    </p:spTree>
    <p:extLst>
      <p:ext uri="{BB962C8B-B14F-4D97-AF65-F5344CB8AC3E}">
        <p14:creationId xmlns:p14="http://schemas.microsoft.com/office/powerpoint/2010/main" val="2942756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21</a:t>
            </a:fld>
            <a:endParaRPr lang="zh-CN" altLang="en-US"/>
          </a:p>
        </p:txBody>
      </p:sp>
    </p:spTree>
    <p:extLst>
      <p:ext uri="{BB962C8B-B14F-4D97-AF65-F5344CB8AC3E}">
        <p14:creationId xmlns:p14="http://schemas.microsoft.com/office/powerpoint/2010/main" val="2363719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22</a:t>
            </a:fld>
            <a:endParaRPr lang="zh-CN" altLang="en-US"/>
          </a:p>
        </p:txBody>
      </p:sp>
    </p:spTree>
    <p:extLst>
      <p:ext uri="{BB962C8B-B14F-4D97-AF65-F5344CB8AC3E}">
        <p14:creationId xmlns:p14="http://schemas.microsoft.com/office/powerpoint/2010/main" val="2942756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5</a:t>
            </a:fld>
            <a:endParaRPr lang="zh-CN" altLang="en-US"/>
          </a:p>
        </p:txBody>
      </p:sp>
    </p:spTree>
    <p:extLst>
      <p:ext uri="{BB962C8B-B14F-4D97-AF65-F5344CB8AC3E}">
        <p14:creationId xmlns:p14="http://schemas.microsoft.com/office/powerpoint/2010/main" val="2014524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23</a:t>
            </a:fld>
            <a:endParaRPr lang="zh-CN" altLang="en-US"/>
          </a:p>
        </p:txBody>
      </p:sp>
    </p:spTree>
    <p:extLst>
      <p:ext uri="{BB962C8B-B14F-4D97-AF65-F5344CB8AC3E}">
        <p14:creationId xmlns:p14="http://schemas.microsoft.com/office/powerpoint/2010/main" val="2363719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24</a:t>
            </a:fld>
            <a:endParaRPr lang="zh-CN" altLang="en-US"/>
          </a:p>
        </p:txBody>
      </p:sp>
    </p:spTree>
    <p:extLst>
      <p:ext uri="{BB962C8B-B14F-4D97-AF65-F5344CB8AC3E}">
        <p14:creationId xmlns:p14="http://schemas.microsoft.com/office/powerpoint/2010/main" val="2942756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25</a:t>
            </a:fld>
            <a:endParaRPr lang="zh-CN" altLang="en-US"/>
          </a:p>
        </p:txBody>
      </p:sp>
    </p:spTree>
    <p:extLst>
      <p:ext uri="{BB962C8B-B14F-4D97-AF65-F5344CB8AC3E}">
        <p14:creationId xmlns:p14="http://schemas.microsoft.com/office/powerpoint/2010/main" val="3458601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26</a:t>
            </a:fld>
            <a:endParaRPr lang="zh-CN" altLang="en-US"/>
          </a:p>
        </p:txBody>
      </p:sp>
    </p:spTree>
    <p:extLst>
      <p:ext uri="{BB962C8B-B14F-4D97-AF65-F5344CB8AC3E}">
        <p14:creationId xmlns:p14="http://schemas.microsoft.com/office/powerpoint/2010/main" val="2942756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27</a:t>
            </a:fld>
            <a:endParaRPr lang="zh-CN" altLang="en-US"/>
          </a:p>
        </p:txBody>
      </p:sp>
    </p:spTree>
    <p:extLst>
      <p:ext uri="{BB962C8B-B14F-4D97-AF65-F5344CB8AC3E}">
        <p14:creationId xmlns:p14="http://schemas.microsoft.com/office/powerpoint/2010/main" val="2450518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28</a:t>
            </a:fld>
            <a:endParaRPr lang="zh-CN" altLang="en-US"/>
          </a:p>
        </p:txBody>
      </p:sp>
    </p:spTree>
    <p:extLst>
      <p:ext uri="{BB962C8B-B14F-4D97-AF65-F5344CB8AC3E}">
        <p14:creationId xmlns:p14="http://schemas.microsoft.com/office/powerpoint/2010/main" val="2423877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29</a:t>
            </a:fld>
            <a:endParaRPr lang="zh-CN" altLang="en-US"/>
          </a:p>
        </p:txBody>
      </p:sp>
    </p:spTree>
    <p:extLst>
      <p:ext uri="{BB962C8B-B14F-4D97-AF65-F5344CB8AC3E}">
        <p14:creationId xmlns:p14="http://schemas.microsoft.com/office/powerpoint/2010/main" val="38733916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30</a:t>
            </a:fld>
            <a:endParaRPr lang="zh-CN" altLang="en-US"/>
          </a:p>
        </p:txBody>
      </p:sp>
    </p:spTree>
    <p:extLst>
      <p:ext uri="{BB962C8B-B14F-4D97-AF65-F5344CB8AC3E}">
        <p14:creationId xmlns:p14="http://schemas.microsoft.com/office/powerpoint/2010/main" val="62326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31</a:t>
            </a:fld>
            <a:endParaRPr lang="zh-CN" altLang="en-US"/>
          </a:p>
        </p:txBody>
      </p:sp>
    </p:spTree>
    <p:extLst>
      <p:ext uri="{BB962C8B-B14F-4D97-AF65-F5344CB8AC3E}">
        <p14:creationId xmlns:p14="http://schemas.microsoft.com/office/powerpoint/2010/main" val="62326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32</a:t>
            </a:fld>
            <a:endParaRPr lang="zh-CN" altLang="en-US"/>
          </a:p>
        </p:txBody>
      </p:sp>
    </p:spTree>
    <p:extLst>
      <p:ext uri="{BB962C8B-B14F-4D97-AF65-F5344CB8AC3E}">
        <p14:creationId xmlns:p14="http://schemas.microsoft.com/office/powerpoint/2010/main" val="623264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29427564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33</a:t>
            </a:fld>
            <a:endParaRPr lang="zh-CN" altLang="en-US"/>
          </a:p>
        </p:txBody>
      </p:sp>
    </p:spTree>
    <p:extLst>
      <p:ext uri="{BB962C8B-B14F-4D97-AF65-F5344CB8AC3E}">
        <p14:creationId xmlns:p14="http://schemas.microsoft.com/office/powerpoint/2010/main" val="29427564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34</a:t>
            </a:fld>
            <a:endParaRPr lang="zh-CN" altLang="en-US"/>
          </a:p>
        </p:txBody>
      </p:sp>
    </p:spTree>
    <p:extLst>
      <p:ext uri="{BB962C8B-B14F-4D97-AF65-F5344CB8AC3E}">
        <p14:creationId xmlns:p14="http://schemas.microsoft.com/office/powerpoint/2010/main" val="29427564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35</a:t>
            </a:fld>
            <a:endParaRPr lang="zh-CN" altLang="en-US"/>
          </a:p>
        </p:txBody>
      </p:sp>
    </p:spTree>
    <p:extLst>
      <p:ext uri="{BB962C8B-B14F-4D97-AF65-F5344CB8AC3E}">
        <p14:creationId xmlns:p14="http://schemas.microsoft.com/office/powerpoint/2010/main" val="29427564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36</a:t>
            </a:fld>
            <a:endParaRPr lang="zh-CN" altLang="en-US"/>
          </a:p>
        </p:txBody>
      </p:sp>
    </p:spTree>
    <p:extLst>
      <p:ext uri="{BB962C8B-B14F-4D97-AF65-F5344CB8AC3E}">
        <p14:creationId xmlns:p14="http://schemas.microsoft.com/office/powerpoint/2010/main" val="1206307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37</a:t>
            </a:fld>
            <a:endParaRPr lang="zh-CN" altLang="en-US"/>
          </a:p>
        </p:txBody>
      </p:sp>
    </p:spTree>
    <p:extLst>
      <p:ext uri="{BB962C8B-B14F-4D97-AF65-F5344CB8AC3E}">
        <p14:creationId xmlns:p14="http://schemas.microsoft.com/office/powerpoint/2010/main" val="1206307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38</a:t>
            </a:fld>
            <a:endParaRPr lang="zh-CN" altLang="en-US"/>
          </a:p>
        </p:txBody>
      </p:sp>
    </p:spTree>
    <p:extLst>
      <p:ext uri="{BB962C8B-B14F-4D97-AF65-F5344CB8AC3E}">
        <p14:creationId xmlns:p14="http://schemas.microsoft.com/office/powerpoint/2010/main" val="29427564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39</a:t>
            </a:fld>
            <a:endParaRPr lang="zh-CN" altLang="en-US"/>
          </a:p>
        </p:txBody>
      </p:sp>
    </p:spTree>
    <p:extLst>
      <p:ext uri="{BB962C8B-B14F-4D97-AF65-F5344CB8AC3E}">
        <p14:creationId xmlns:p14="http://schemas.microsoft.com/office/powerpoint/2010/main" val="15365868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40</a:t>
            </a:fld>
            <a:endParaRPr lang="zh-CN" altLang="en-US"/>
          </a:p>
        </p:txBody>
      </p:sp>
    </p:spTree>
    <p:extLst>
      <p:ext uri="{BB962C8B-B14F-4D97-AF65-F5344CB8AC3E}">
        <p14:creationId xmlns:p14="http://schemas.microsoft.com/office/powerpoint/2010/main" val="12916646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41</a:t>
            </a:fld>
            <a:endParaRPr lang="zh-CN" altLang="en-US"/>
          </a:p>
        </p:txBody>
      </p:sp>
    </p:spTree>
    <p:extLst>
      <p:ext uri="{BB962C8B-B14F-4D97-AF65-F5344CB8AC3E}">
        <p14:creationId xmlns:p14="http://schemas.microsoft.com/office/powerpoint/2010/main" val="642440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7</a:t>
            </a:fld>
            <a:endParaRPr lang="zh-CN" altLang="en-US"/>
          </a:p>
        </p:txBody>
      </p:sp>
    </p:spTree>
    <p:extLst>
      <p:ext uri="{BB962C8B-B14F-4D97-AF65-F5344CB8AC3E}">
        <p14:creationId xmlns:p14="http://schemas.microsoft.com/office/powerpoint/2010/main" val="2539495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1182698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9</a:t>
            </a:fld>
            <a:endParaRPr lang="zh-CN" altLang="en-US"/>
          </a:p>
        </p:txBody>
      </p:sp>
    </p:spTree>
    <p:extLst>
      <p:ext uri="{BB962C8B-B14F-4D97-AF65-F5344CB8AC3E}">
        <p14:creationId xmlns:p14="http://schemas.microsoft.com/office/powerpoint/2010/main" val="1431049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2363719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2942756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2363719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559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960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786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048501" y="2124223"/>
            <a:ext cx="2292448" cy="4733778"/>
          </a:xfrm>
          <a:prstGeom prst="rect">
            <a:avLst/>
          </a:prstGeom>
        </p:spPr>
        <p:txBody>
          <a:bodyPr/>
          <a:lstStyle/>
          <a:p>
            <a:endParaRPr lang="id-ID"/>
          </a:p>
        </p:txBody>
      </p:sp>
      <p:sp>
        <p:nvSpPr>
          <p:cNvPr id="3" name="Picture Placeholder 5"/>
          <p:cNvSpPr>
            <a:spLocks noGrp="1"/>
          </p:cNvSpPr>
          <p:nvPr>
            <p:ph type="pic" sz="quarter" idx="11"/>
          </p:nvPr>
        </p:nvSpPr>
        <p:spPr>
          <a:xfrm>
            <a:off x="9604131" y="0"/>
            <a:ext cx="2587869" cy="2954215"/>
          </a:xfrm>
          <a:prstGeom prst="rect">
            <a:avLst/>
          </a:prstGeom>
        </p:spPr>
        <p:txBody>
          <a:bodyPr/>
          <a:lstStyle/>
          <a:p>
            <a:endParaRPr lang="id-ID"/>
          </a:p>
        </p:txBody>
      </p:sp>
      <p:sp>
        <p:nvSpPr>
          <p:cNvPr id="4" name="Picture Placeholder 5"/>
          <p:cNvSpPr>
            <a:spLocks noGrp="1"/>
          </p:cNvSpPr>
          <p:nvPr>
            <p:ph type="pic" sz="quarter" idx="12"/>
          </p:nvPr>
        </p:nvSpPr>
        <p:spPr>
          <a:xfrm>
            <a:off x="9604130" y="3221503"/>
            <a:ext cx="2587869" cy="3636498"/>
          </a:xfrm>
          <a:prstGeom prst="rect">
            <a:avLst/>
          </a:prstGeom>
        </p:spPr>
        <p:txBody>
          <a:bodyPr/>
          <a:lstStyle/>
          <a:p>
            <a:endParaRPr lang="id-ID"/>
          </a:p>
        </p:txBody>
      </p:sp>
      <p:sp>
        <p:nvSpPr>
          <p:cNvPr id="5" name="Picture Placeholder 4"/>
          <p:cNvSpPr>
            <a:spLocks noGrp="1"/>
          </p:cNvSpPr>
          <p:nvPr>
            <p:ph type="pic" sz="quarter" idx="13"/>
          </p:nvPr>
        </p:nvSpPr>
        <p:spPr>
          <a:xfrm>
            <a:off x="7048501" y="0"/>
            <a:ext cx="2292448" cy="1913206"/>
          </a:xfrm>
          <a:prstGeom prst="rect">
            <a:avLst/>
          </a:prstGeom>
        </p:spPr>
        <p:txBody>
          <a:bodyPr/>
          <a:lstStyle/>
          <a:p>
            <a:endParaRPr lang="id-ID"/>
          </a:p>
        </p:txBody>
      </p:sp>
    </p:spTree>
    <p:extLst>
      <p:ext uri="{BB962C8B-B14F-4D97-AF65-F5344CB8AC3E}">
        <p14:creationId xmlns:p14="http://schemas.microsoft.com/office/powerpoint/2010/main" val="841815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727936" y="3545058"/>
            <a:ext cx="2555045" cy="3312942"/>
          </a:xfrm>
          <a:prstGeom prst="rect">
            <a:avLst/>
          </a:prstGeom>
        </p:spPr>
        <p:txBody>
          <a:bodyPr/>
          <a:lstStyle/>
          <a:p>
            <a:endParaRPr lang="id-ID"/>
          </a:p>
        </p:txBody>
      </p:sp>
      <p:sp>
        <p:nvSpPr>
          <p:cNvPr id="3" name="Picture Placeholder 5"/>
          <p:cNvSpPr>
            <a:spLocks noGrp="1"/>
          </p:cNvSpPr>
          <p:nvPr>
            <p:ph type="pic" sz="quarter" idx="11"/>
          </p:nvPr>
        </p:nvSpPr>
        <p:spPr>
          <a:xfrm>
            <a:off x="3727935" y="0"/>
            <a:ext cx="2555045" cy="3312942"/>
          </a:xfrm>
          <a:prstGeom prst="rect">
            <a:avLst/>
          </a:prstGeom>
        </p:spPr>
        <p:txBody>
          <a:bodyPr/>
          <a:lstStyle/>
          <a:p>
            <a:endParaRPr lang="id-ID"/>
          </a:p>
        </p:txBody>
      </p:sp>
      <p:sp>
        <p:nvSpPr>
          <p:cNvPr id="4" name="Picture Placeholder 5"/>
          <p:cNvSpPr>
            <a:spLocks noGrp="1"/>
          </p:cNvSpPr>
          <p:nvPr>
            <p:ph type="pic" sz="quarter" idx="12"/>
          </p:nvPr>
        </p:nvSpPr>
        <p:spPr>
          <a:xfrm>
            <a:off x="900331" y="1784253"/>
            <a:ext cx="2555045" cy="3312942"/>
          </a:xfrm>
          <a:prstGeom prst="rect">
            <a:avLst/>
          </a:prstGeom>
        </p:spPr>
        <p:txBody>
          <a:bodyPr/>
          <a:lstStyle/>
          <a:p>
            <a:endParaRPr lang="id-ID"/>
          </a:p>
        </p:txBody>
      </p:sp>
    </p:spTree>
    <p:extLst>
      <p:ext uri="{BB962C8B-B14F-4D97-AF65-F5344CB8AC3E}">
        <p14:creationId xmlns:p14="http://schemas.microsoft.com/office/powerpoint/2010/main" val="15403025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Tree>
    <p:extLst>
      <p:ext uri="{BB962C8B-B14F-4D97-AF65-F5344CB8AC3E}">
        <p14:creationId xmlns:p14="http://schemas.microsoft.com/office/powerpoint/2010/main" val="333706380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56" r:id="rId4"/>
    <p:sldLayoutId id="214748365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jpe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jpeg"/></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3.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7.png"/><Relationship Id="rId7" Type="http://schemas.openxmlformats.org/officeDocument/2006/relationships/diagramColors" Target="../diagrams/colors6.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5.jpeg"/></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7.png"/><Relationship Id="rId7"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3" cstate="print">
            <a:extLst>
              <a:ext uri="{28A0092B-C50C-407E-A947-70E740481C1C}">
                <a14:useLocalDpi xmlns:a14="http://schemas.microsoft.com/office/drawing/2010/main" val="0"/>
              </a:ext>
            </a:extLst>
          </a:blip>
          <a:srcRect r="16137" b="29216"/>
          <a:stretch/>
        </p:blipFill>
        <p:spPr>
          <a:xfrm>
            <a:off x="-1" y="0"/>
            <a:ext cx="12192001" cy="6858000"/>
          </a:xfrm>
          <a:prstGeom prst="rect">
            <a:avLst/>
          </a:prstGeom>
        </p:spPr>
      </p:pic>
      <p:sp>
        <p:nvSpPr>
          <p:cNvPr id="19" name="矩形 18"/>
          <p:cNvSpPr/>
          <p:nvPr/>
        </p:nvSpPr>
        <p:spPr>
          <a:xfrm>
            <a:off x="0" y="0"/>
            <a:ext cx="1219200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3652823" y="977027"/>
            <a:ext cx="4856091" cy="4884923"/>
          </a:xfrm>
          <a:custGeom>
            <a:avLst/>
            <a:gdLst/>
            <a:ahLst/>
            <a:cxnLst/>
            <a:rect l="0" t="0" r="0" b="0"/>
            <a:pathLst>
              <a:path w="3423352" h="3423352">
                <a:moveTo>
                  <a:pt x="0" y="1711672"/>
                </a:moveTo>
                <a:cubicBezTo>
                  <a:pt x="0" y="766346"/>
                  <a:pt x="766346" y="0"/>
                  <a:pt x="1711672" y="0"/>
                </a:cubicBezTo>
                <a:cubicBezTo>
                  <a:pt x="2657006" y="0"/>
                  <a:pt x="3423352" y="766346"/>
                  <a:pt x="3423352" y="1711672"/>
                </a:cubicBezTo>
                <a:cubicBezTo>
                  <a:pt x="3423352" y="2657006"/>
                  <a:pt x="2657006" y="3423352"/>
                  <a:pt x="1711672" y="3423352"/>
                </a:cubicBezTo>
                <a:cubicBezTo>
                  <a:pt x="766346" y="3423352"/>
                  <a:pt x="0" y="2657006"/>
                  <a:pt x="0" y="1711672"/>
                </a:cubicBezTo>
                <a:close/>
              </a:path>
            </a:pathLst>
          </a:custGeom>
          <a:solidFill>
            <a:schemeClr val="bg1"/>
          </a:solidFill>
          <a:ln w="19050" cap="flat">
            <a:noFill/>
            <a:bevel/>
          </a:ln>
        </p:spPr>
      </p:sp>
      <p:sp>
        <p:nvSpPr>
          <p:cNvPr id="4" name="任意多边形 3"/>
          <p:cNvSpPr/>
          <p:nvPr/>
        </p:nvSpPr>
        <p:spPr>
          <a:xfrm>
            <a:off x="3416615" y="753727"/>
            <a:ext cx="5328510" cy="5350545"/>
          </a:xfrm>
          <a:custGeom>
            <a:avLst/>
            <a:gdLst/>
            <a:ahLst/>
            <a:cxnLst/>
            <a:rect l="0" t="0" r="0" b="0"/>
            <a:pathLst>
              <a:path w="3423352" h="3423352">
                <a:moveTo>
                  <a:pt x="0" y="1711672"/>
                </a:moveTo>
                <a:cubicBezTo>
                  <a:pt x="0" y="766346"/>
                  <a:pt x="766346" y="0"/>
                  <a:pt x="1711672" y="0"/>
                </a:cubicBezTo>
                <a:cubicBezTo>
                  <a:pt x="2657006" y="0"/>
                  <a:pt x="3423352" y="766346"/>
                  <a:pt x="3423352" y="1711672"/>
                </a:cubicBezTo>
                <a:cubicBezTo>
                  <a:pt x="3423352" y="2657006"/>
                  <a:pt x="2657006" y="3423352"/>
                  <a:pt x="1711672" y="3423352"/>
                </a:cubicBezTo>
                <a:cubicBezTo>
                  <a:pt x="766346" y="3423352"/>
                  <a:pt x="0" y="2657006"/>
                  <a:pt x="0" y="1711672"/>
                </a:cubicBezTo>
                <a:close/>
              </a:path>
            </a:pathLst>
          </a:custGeom>
          <a:noFill/>
          <a:ln w="25400" cap="flat">
            <a:solidFill>
              <a:srgbClr val="FF9409"/>
            </a:solidFill>
            <a:bevel/>
          </a:ln>
        </p:spPr>
      </p:sp>
      <p:grpSp>
        <p:nvGrpSpPr>
          <p:cNvPr id="21" name="组合 20"/>
          <p:cNvGrpSpPr/>
          <p:nvPr/>
        </p:nvGrpSpPr>
        <p:grpSpPr>
          <a:xfrm>
            <a:off x="2484937" y="257578"/>
            <a:ext cx="7122702" cy="6785594"/>
            <a:chOff x="2946401" y="635945"/>
            <a:chExt cx="6299198" cy="6195712"/>
          </a:xfrm>
          <a:solidFill>
            <a:srgbClr val="FF9409"/>
          </a:solidFill>
        </p:grpSpPr>
        <p:sp>
          <p:nvSpPr>
            <p:cNvPr id="3" name="任意多边形 2"/>
            <p:cNvSpPr/>
            <p:nvPr/>
          </p:nvSpPr>
          <p:spPr>
            <a:xfrm rot="3198000">
              <a:off x="3170339" y="1940283"/>
              <a:ext cx="949490" cy="1397365"/>
            </a:xfrm>
            <a:custGeom>
              <a:avLst/>
              <a:gdLst>
                <a:gd name="connsiteX0" fmla="*/ 0 w 667469"/>
                <a:gd name="connsiteY0" fmla="*/ 488662 h 982315"/>
                <a:gd name="connsiteX1" fmla="*/ 335082 w 667469"/>
                <a:gd name="connsiteY1" fmla="*/ 0 h 982315"/>
                <a:gd name="connsiteX2" fmla="*/ 670163 w 667469"/>
                <a:gd name="connsiteY2" fmla="*/ 488662 h 982315"/>
                <a:gd name="connsiteX3" fmla="*/ 335082 w 667469"/>
                <a:gd name="connsiteY3" fmla="*/ 984306 h 982315"/>
              </a:gdLst>
              <a:ahLst/>
              <a:cxnLst>
                <a:cxn ang="0">
                  <a:pos x="connsiteX0" y="connsiteY0"/>
                </a:cxn>
                <a:cxn ang="0">
                  <a:pos x="connsiteX1" y="connsiteY1"/>
                </a:cxn>
                <a:cxn ang="0">
                  <a:pos x="connsiteX2" y="connsiteY2"/>
                </a:cxn>
                <a:cxn ang="0">
                  <a:pos x="connsiteX3" y="connsiteY3"/>
                </a:cxn>
              </a:cxnLst>
              <a:rect l="0" t="0" r="0" b="0"/>
              <a:pathLst>
                <a:path w="667469" h="982315">
                  <a:moveTo>
                    <a:pt x="65302" y="0"/>
                  </a:moveTo>
                  <a:cubicBezTo>
                    <a:pt x="165156" y="370326"/>
                    <a:pt x="379257" y="693778"/>
                    <a:pt x="667469" y="930225"/>
                  </a:cubicBezTo>
                  <a:lnTo>
                    <a:pt x="623759" y="982315"/>
                  </a:lnTo>
                  <a:cubicBezTo>
                    <a:pt x="325399" y="737336"/>
                    <a:pt x="103675" y="402447"/>
                    <a:pt x="0" y="19056"/>
                  </a:cubicBezTo>
                  <a:lnTo>
                    <a:pt x="65302" y="0"/>
                  </a:lnTo>
                  <a:close/>
                </a:path>
              </a:pathLst>
            </a:custGeom>
            <a:grpFill/>
            <a:ln w="7600" cap="flat">
              <a:noFill/>
              <a:bevel/>
            </a:ln>
          </p:spPr>
        </p:sp>
        <p:sp>
          <p:nvSpPr>
            <p:cNvPr id="5" name="任意多边形 4"/>
            <p:cNvSpPr/>
            <p:nvPr/>
          </p:nvSpPr>
          <p:spPr>
            <a:xfrm>
              <a:off x="7139638" y="3523067"/>
              <a:ext cx="1939633" cy="2777929"/>
            </a:xfrm>
            <a:custGeom>
              <a:avLst/>
              <a:gdLst>
                <a:gd name="connsiteX0" fmla="*/ 0 w 1363516"/>
                <a:gd name="connsiteY0" fmla="*/ 978500 h 1952820"/>
                <a:gd name="connsiteX1" fmla="*/ 680094 w 1363516"/>
                <a:gd name="connsiteY1" fmla="*/ 0 h 1952820"/>
                <a:gd name="connsiteX2" fmla="*/ 1360187 w 1363516"/>
                <a:gd name="connsiteY2" fmla="*/ 978500 h 1952820"/>
                <a:gd name="connsiteX3" fmla="*/ 680094 w 1363516"/>
                <a:gd name="connsiteY3" fmla="*/ 1950069 h 1952820"/>
              </a:gdLst>
              <a:ahLst/>
              <a:cxnLst>
                <a:cxn ang="0">
                  <a:pos x="connsiteX0" y="connsiteY0"/>
                </a:cxn>
                <a:cxn ang="0">
                  <a:pos x="connsiteX1" y="connsiteY1"/>
                </a:cxn>
                <a:cxn ang="0">
                  <a:pos x="connsiteX2" y="connsiteY2"/>
                </a:cxn>
                <a:cxn ang="0">
                  <a:pos x="connsiteX3" y="connsiteY3"/>
                </a:cxn>
              </a:cxnLst>
              <a:rect l="0" t="0" r="0" b="0"/>
              <a:pathLst>
                <a:path w="1363516" h="1952820">
                  <a:moveTo>
                    <a:pt x="882048" y="1379309"/>
                  </a:moveTo>
                  <a:cubicBezTo>
                    <a:pt x="646172" y="1651617"/>
                    <a:pt x="352045" y="1843608"/>
                    <a:pt x="34220" y="1952820"/>
                  </a:cubicBezTo>
                  <a:lnTo>
                    <a:pt x="0" y="1825110"/>
                  </a:lnTo>
                  <a:cubicBezTo>
                    <a:pt x="293220" y="1722700"/>
                    <a:pt x="564448" y="1544571"/>
                    <a:pt x="782390" y="1292980"/>
                  </a:cubicBezTo>
                  <a:cubicBezTo>
                    <a:pt x="1104850" y="920717"/>
                    <a:pt x="1251469" y="455934"/>
                    <a:pt x="1229520" y="0"/>
                  </a:cubicBezTo>
                  <a:lnTo>
                    <a:pt x="1361517" y="0"/>
                  </a:lnTo>
                  <a:cubicBezTo>
                    <a:pt x="1383390" y="486578"/>
                    <a:pt x="1226131" y="982095"/>
                    <a:pt x="882048" y="1379309"/>
                  </a:cubicBezTo>
                  <a:close/>
                </a:path>
              </a:pathLst>
            </a:custGeom>
            <a:grpFill/>
            <a:ln w="7600" cap="flat">
              <a:noFill/>
              <a:bevel/>
            </a:ln>
          </p:spPr>
        </p:sp>
        <p:sp>
          <p:nvSpPr>
            <p:cNvPr id="6" name="任意多边形 5"/>
            <p:cNvSpPr/>
            <p:nvPr/>
          </p:nvSpPr>
          <p:spPr>
            <a:xfrm rot="7800000">
              <a:off x="8577377" y="1751027"/>
              <a:ext cx="478608" cy="857836"/>
            </a:xfrm>
            <a:custGeom>
              <a:avLst/>
              <a:gdLst>
                <a:gd name="connsiteX0" fmla="*/ 0 w 336450"/>
                <a:gd name="connsiteY0" fmla="*/ 303845 h 603038"/>
                <a:gd name="connsiteX1" fmla="*/ 166817 w 336450"/>
                <a:gd name="connsiteY1" fmla="*/ 0 h 603038"/>
                <a:gd name="connsiteX2" fmla="*/ 333634 w 336450"/>
                <a:gd name="connsiteY2" fmla="*/ 303845 h 603038"/>
                <a:gd name="connsiteX3" fmla="*/ 166817 w 336450"/>
                <a:gd name="connsiteY3" fmla="*/ 601732 h 603038"/>
              </a:gdLst>
              <a:ahLst/>
              <a:cxnLst>
                <a:cxn ang="0">
                  <a:pos x="connsiteX0" y="connsiteY0"/>
                </a:cxn>
                <a:cxn ang="0">
                  <a:pos x="connsiteX1" y="connsiteY1"/>
                </a:cxn>
                <a:cxn ang="0">
                  <a:pos x="connsiteX2" y="connsiteY2"/>
                </a:cxn>
                <a:cxn ang="0">
                  <a:pos x="connsiteX3" y="connsiteY3"/>
                </a:cxn>
              </a:cxnLst>
              <a:rect l="0" t="0" r="0" b="0"/>
              <a:pathLst>
                <a:path w="336450" h="603038">
                  <a:moveTo>
                    <a:pt x="238311" y="0"/>
                  </a:moveTo>
                  <a:lnTo>
                    <a:pt x="336450" y="56661"/>
                  </a:lnTo>
                  <a:cubicBezTo>
                    <a:pt x="230098" y="221965"/>
                    <a:pt x="154323" y="407130"/>
                    <a:pt x="115298" y="603038"/>
                  </a:cubicBezTo>
                  <a:lnTo>
                    <a:pt x="0" y="603038"/>
                  </a:lnTo>
                  <a:cubicBezTo>
                    <a:pt x="40087" y="386735"/>
                    <a:pt x="121909" y="182201"/>
                    <a:pt x="238311" y="0"/>
                  </a:cubicBezTo>
                  <a:close/>
                </a:path>
              </a:pathLst>
            </a:custGeom>
            <a:grpFill/>
            <a:ln w="7600" cap="flat">
              <a:noFill/>
              <a:bevel/>
            </a:ln>
          </p:spPr>
        </p:sp>
        <p:sp>
          <p:nvSpPr>
            <p:cNvPr id="7" name="任意多边形 6"/>
            <p:cNvSpPr/>
            <p:nvPr/>
          </p:nvSpPr>
          <p:spPr>
            <a:xfrm>
              <a:off x="4211184" y="5303937"/>
              <a:ext cx="3830800" cy="898369"/>
            </a:xfrm>
            <a:custGeom>
              <a:avLst/>
              <a:gdLst>
                <a:gd name="connsiteX0" fmla="*/ 0 w 2692961"/>
                <a:gd name="connsiteY0" fmla="*/ 312846 h 631532"/>
                <a:gd name="connsiteX1" fmla="*/ 1346484 w 2692961"/>
                <a:gd name="connsiteY1" fmla="*/ 0 h 631532"/>
                <a:gd name="connsiteX2" fmla="*/ 2692961 w 2692961"/>
                <a:gd name="connsiteY2" fmla="*/ 312846 h 631532"/>
                <a:gd name="connsiteX3" fmla="*/ 1346484 w 2692961"/>
                <a:gd name="connsiteY3" fmla="*/ 632645 h 631532"/>
              </a:gdLst>
              <a:ahLst/>
              <a:cxnLst>
                <a:cxn ang="0">
                  <a:pos x="connsiteX0" y="connsiteY0"/>
                </a:cxn>
                <a:cxn ang="0">
                  <a:pos x="connsiteX1" y="connsiteY1"/>
                </a:cxn>
                <a:cxn ang="0">
                  <a:pos x="connsiteX2" y="connsiteY2"/>
                </a:cxn>
                <a:cxn ang="0">
                  <a:pos x="connsiteX3" y="connsiteY3"/>
                </a:cxn>
              </a:cxnLst>
              <a:rect l="0" t="0" r="0" b="0"/>
              <a:pathLst>
                <a:path w="2692961" h="631532">
                  <a:moveTo>
                    <a:pt x="1356881" y="631532"/>
                  </a:moveTo>
                  <a:cubicBezTo>
                    <a:pt x="821712" y="631532"/>
                    <a:pt x="339329" y="403634"/>
                    <a:pt x="0" y="38840"/>
                  </a:cubicBezTo>
                  <a:lnTo>
                    <a:pt x="55987" y="0"/>
                  </a:lnTo>
                  <a:cubicBezTo>
                    <a:pt x="382681" y="347258"/>
                    <a:pt x="844702" y="563817"/>
                    <a:pt x="1356881" y="563817"/>
                  </a:cubicBezTo>
                  <a:cubicBezTo>
                    <a:pt x="1859902" y="563817"/>
                    <a:pt x="2314542" y="354934"/>
                    <a:pt x="2640118" y="18505"/>
                  </a:cubicBezTo>
                  <a:lnTo>
                    <a:pt x="2692961" y="60844"/>
                  </a:lnTo>
                  <a:cubicBezTo>
                    <a:pt x="2354868" y="412775"/>
                    <a:pt x="1881213" y="631532"/>
                    <a:pt x="1356881" y="631532"/>
                  </a:cubicBezTo>
                  <a:close/>
                </a:path>
              </a:pathLst>
            </a:custGeom>
            <a:grpFill/>
            <a:ln w="7600" cap="flat">
              <a:noFill/>
              <a:bevel/>
            </a:ln>
          </p:spPr>
        </p:sp>
        <p:sp>
          <p:nvSpPr>
            <p:cNvPr id="8" name="任意多边形 7"/>
            <p:cNvSpPr/>
            <p:nvPr/>
          </p:nvSpPr>
          <p:spPr>
            <a:xfrm>
              <a:off x="6312195" y="877565"/>
              <a:ext cx="2504484" cy="2726285"/>
            </a:xfrm>
            <a:custGeom>
              <a:avLst/>
              <a:gdLst>
                <a:gd name="connsiteX0" fmla="*/ 0 w 1760593"/>
                <a:gd name="connsiteY0" fmla="*/ 958261 h 1916515"/>
                <a:gd name="connsiteX1" fmla="*/ 880293 w 1760593"/>
                <a:gd name="connsiteY1" fmla="*/ 0 h 1916515"/>
                <a:gd name="connsiteX2" fmla="*/ 1763200 w 1760593"/>
                <a:gd name="connsiteY2" fmla="*/ 958261 h 1916515"/>
                <a:gd name="connsiteX3" fmla="*/ 880293 w 1760593"/>
                <a:gd name="connsiteY3" fmla="*/ 1916515 h 1916515"/>
              </a:gdLst>
              <a:ahLst/>
              <a:cxnLst>
                <a:cxn ang="0">
                  <a:pos x="connsiteX0" y="connsiteY0"/>
                </a:cxn>
                <a:cxn ang="0">
                  <a:pos x="connsiteX1" y="connsiteY1"/>
                </a:cxn>
                <a:cxn ang="0">
                  <a:pos x="connsiteX2" y="connsiteY2"/>
                </a:cxn>
                <a:cxn ang="0">
                  <a:pos x="connsiteX3" y="connsiteY3"/>
                </a:cxn>
              </a:cxnLst>
              <a:rect l="0" t="0" r="0" b="0"/>
              <a:pathLst>
                <a:path w="1760593" h="1916515">
                  <a:moveTo>
                    <a:pt x="1760593" y="1876197"/>
                  </a:moveTo>
                  <a:cubicBezTo>
                    <a:pt x="1760593" y="1889672"/>
                    <a:pt x="1760593" y="1903108"/>
                    <a:pt x="1760593" y="1916515"/>
                  </a:cubicBezTo>
                  <a:lnTo>
                    <a:pt x="1692269" y="1916515"/>
                  </a:lnTo>
                  <a:cubicBezTo>
                    <a:pt x="1692558" y="1903116"/>
                    <a:pt x="1692710" y="1889672"/>
                    <a:pt x="1692710" y="1876197"/>
                  </a:cubicBezTo>
                  <a:cubicBezTo>
                    <a:pt x="1692710" y="917708"/>
                    <a:pt x="948518" y="133029"/>
                    <a:pt x="6417" y="68452"/>
                  </a:cubicBezTo>
                  <a:lnTo>
                    <a:pt x="0" y="0"/>
                  </a:lnTo>
                  <a:cubicBezTo>
                    <a:pt x="982657" y="61555"/>
                    <a:pt x="1760593" y="878028"/>
                    <a:pt x="1760593" y="1876197"/>
                  </a:cubicBezTo>
                  <a:close/>
                </a:path>
              </a:pathLst>
            </a:custGeom>
            <a:grpFill/>
            <a:ln w="7600" cap="flat">
              <a:noFill/>
              <a:bevel/>
            </a:ln>
          </p:spPr>
        </p:sp>
        <p:sp>
          <p:nvSpPr>
            <p:cNvPr id="9" name="任意多边形 8"/>
            <p:cNvSpPr/>
            <p:nvPr/>
          </p:nvSpPr>
          <p:spPr>
            <a:xfrm>
              <a:off x="4540482" y="635945"/>
              <a:ext cx="3268619" cy="653593"/>
            </a:xfrm>
            <a:custGeom>
              <a:avLst/>
              <a:gdLst>
                <a:gd name="connsiteX0" fmla="*/ 0 w 2297761"/>
                <a:gd name="connsiteY0" fmla="*/ 231330 h 459461"/>
                <a:gd name="connsiteX1" fmla="*/ 1148884 w 2297761"/>
                <a:gd name="connsiteY1" fmla="*/ 0 h 459461"/>
                <a:gd name="connsiteX2" fmla="*/ 2297761 w 2297761"/>
                <a:gd name="connsiteY2" fmla="*/ 231330 h 459461"/>
                <a:gd name="connsiteX3" fmla="*/ 1148884 w 2297761"/>
                <a:gd name="connsiteY3" fmla="*/ 457839 h 459461"/>
              </a:gdLst>
              <a:ahLst/>
              <a:cxnLst>
                <a:cxn ang="0">
                  <a:pos x="connsiteX0" y="connsiteY0"/>
                </a:cxn>
                <a:cxn ang="0">
                  <a:pos x="connsiteX1" y="connsiteY1"/>
                </a:cxn>
                <a:cxn ang="0">
                  <a:pos x="connsiteX2" y="connsiteY2"/>
                </a:cxn>
                <a:cxn ang="0">
                  <a:pos x="connsiteX3" y="connsiteY3"/>
                </a:cxn>
              </a:cxnLst>
              <a:rect l="0" t="0" r="0" b="0"/>
              <a:pathLst>
                <a:path w="2297761" h="459461">
                  <a:moveTo>
                    <a:pt x="1175766" y="0"/>
                  </a:moveTo>
                  <a:cubicBezTo>
                    <a:pt x="1608084" y="0"/>
                    <a:pt x="2001893" y="135671"/>
                    <a:pt x="2297761" y="358098"/>
                  </a:cubicBezTo>
                  <a:lnTo>
                    <a:pt x="2218995" y="422917"/>
                  </a:lnTo>
                  <a:cubicBezTo>
                    <a:pt x="1943335" y="217027"/>
                    <a:pt x="1577357" y="91568"/>
                    <a:pt x="1175766" y="91568"/>
                  </a:cubicBezTo>
                  <a:cubicBezTo>
                    <a:pt x="750933" y="91568"/>
                    <a:pt x="365951" y="231969"/>
                    <a:pt x="85592" y="459461"/>
                  </a:cubicBezTo>
                  <a:lnTo>
                    <a:pt x="0" y="400357"/>
                  </a:lnTo>
                  <a:cubicBezTo>
                    <a:pt x="301063" y="152974"/>
                    <a:pt x="716704" y="0"/>
                    <a:pt x="1175766" y="0"/>
                  </a:cubicBezTo>
                  <a:close/>
                </a:path>
              </a:pathLst>
            </a:custGeom>
            <a:grpFill/>
            <a:ln w="7600" cap="flat">
              <a:noFill/>
              <a:bevel/>
            </a:ln>
          </p:spPr>
        </p:sp>
        <p:sp>
          <p:nvSpPr>
            <p:cNvPr id="10" name="任意多边形 9"/>
            <p:cNvSpPr/>
            <p:nvPr/>
          </p:nvSpPr>
          <p:spPr>
            <a:xfrm rot="13926000">
              <a:off x="2495867" y="4870551"/>
              <a:ext cx="3268616" cy="653595"/>
            </a:xfrm>
            <a:custGeom>
              <a:avLst/>
              <a:gdLst>
                <a:gd name="connsiteX0" fmla="*/ 0 w 2297761"/>
                <a:gd name="connsiteY0" fmla="*/ 231329 h 459461"/>
                <a:gd name="connsiteX1" fmla="*/ 1148877 w 2297761"/>
                <a:gd name="connsiteY1" fmla="*/ 0 h 459461"/>
                <a:gd name="connsiteX2" fmla="*/ 2297761 w 2297761"/>
                <a:gd name="connsiteY2" fmla="*/ 231329 h 459461"/>
                <a:gd name="connsiteX3" fmla="*/ 1148877 w 2297761"/>
                <a:gd name="connsiteY3" fmla="*/ 457838 h 459461"/>
              </a:gdLst>
              <a:ahLst/>
              <a:cxnLst>
                <a:cxn ang="0">
                  <a:pos x="connsiteX0" y="connsiteY0"/>
                </a:cxn>
                <a:cxn ang="0">
                  <a:pos x="connsiteX1" y="connsiteY1"/>
                </a:cxn>
                <a:cxn ang="0">
                  <a:pos x="connsiteX2" y="connsiteY2"/>
                </a:cxn>
                <a:cxn ang="0">
                  <a:pos x="connsiteX3" y="connsiteY3"/>
                </a:cxn>
              </a:cxnLst>
              <a:rect l="0" t="0" r="0" b="0"/>
              <a:pathLst>
                <a:path w="2297761" h="459461">
                  <a:moveTo>
                    <a:pt x="1175766" y="0"/>
                  </a:moveTo>
                  <a:cubicBezTo>
                    <a:pt x="1608084" y="0"/>
                    <a:pt x="2001893" y="135671"/>
                    <a:pt x="2297761" y="358098"/>
                  </a:cubicBezTo>
                  <a:lnTo>
                    <a:pt x="2218995" y="422917"/>
                  </a:lnTo>
                  <a:cubicBezTo>
                    <a:pt x="1943335" y="217027"/>
                    <a:pt x="1577350" y="91568"/>
                    <a:pt x="1175766" y="91568"/>
                  </a:cubicBezTo>
                  <a:cubicBezTo>
                    <a:pt x="750933" y="91568"/>
                    <a:pt x="365951" y="231968"/>
                    <a:pt x="85592" y="459461"/>
                  </a:cubicBezTo>
                  <a:lnTo>
                    <a:pt x="0" y="400357"/>
                  </a:lnTo>
                  <a:cubicBezTo>
                    <a:pt x="301062" y="152974"/>
                    <a:pt x="716704" y="0"/>
                    <a:pt x="1175766" y="0"/>
                  </a:cubicBezTo>
                  <a:close/>
                </a:path>
              </a:pathLst>
            </a:custGeom>
            <a:grpFill/>
            <a:ln w="7600" cap="flat">
              <a:noFill/>
              <a:bevel/>
            </a:ln>
          </p:spPr>
        </p:sp>
      </p:grpSp>
      <p:sp>
        <p:nvSpPr>
          <p:cNvPr id="13" name="文本框 12"/>
          <p:cNvSpPr txBox="1"/>
          <p:nvPr/>
        </p:nvSpPr>
        <p:spPr>
          <a:xfrm>
            <a:off x="4501758" y="1647576"/>
            <a:ext cx="3267241" cy="861774"/>
          </a:xfrm>
          <a:prstGeom prst="rect">
            <a:avLst/>
          </a:prstGeom>
          <a:noFill/>
        </p:spPr>
        <p:txBody>
          <a:bodyPr wrap="none" rtlCol="0">
            <a:spAutoFit/>
            <a:scene3d>
              <a:camera prst="orthographicFront"/>
              <a:lightRig rig="threePt" dir="t"/>
            </a:scene3d>
            <a:sp3d contourW="12700"/>
          </a:bodyPr>
          <a:lstStyle/>
          <a:p>
            <a:pPr algn="ctr"/>
            <a:r>
              <a:rPr lang="en-US" altLang="zh-CN" sz="5000" b="1" dirty="0" err="1">
                <a:gradFill flip="none" rotWithShape="1">
                  <a:gsLst>
                    <a:gs pos="0">
                      <a:schemeClr val="accent1">
                        <a:lumMod val="5000"/>
                        <a:lumOff val="95000"/>
                        <a:alpha val="0"/>
                      </a:schemeClr>
                    </a:gs>
                    <a:gs pos="76000">
                      <a:srgbClr val="FF9409"/>
                    </a:gs>
                  </a:gsLst>
                  <a:lin ang="16200000" scaled="1"/>
                  <a:tileRect/>
                </a:gradFill>
                <a:latin typeface="Century Gothic" panose="020B0502020202020204" pitchFamily="34" charset="0"/>
              </a:rPr>
              <a:t>Xây</a:t>
            </a:r>
            <a:r>
              <a:rPr lang="en-US" altLang="zh-CN" sz="5000" b="1" dirty="0">
                <a:gradFill flip="none" rotWithShape="1">
                  <a:gsLst>
                    <a:gs pos="0">
                      <a:schemeClr val="accent1">
                        <a:lumMod val="5000"/>
                        <a:lumOff val="95000"/>
                        <a:alpha val="0"/>
                      </a:schemeClr>
                    </a:gs>
                    <a:gs pos="76000">
                      <a:srgbClr val="FF9409"/>
                    </a:gs>
                  </a:gsLst>
                  <a:lin ang="16200000" scaled="1"/>
                  <a:tileRect/>
                </a:gradFill>
                <a:latin typeface="Century Gothic" panose="020B0502020202020204" pitchFamily="34" charset="0"/>
              </a:rPr>
              <a:t> </a:t>
            </a:r>
            <a:r>
              <a:rPr lang="en-US" altLang="zh-CN" sz="5000" b="1" dirty="0" err="1">
                <a:gradFill flip="none" rotWithShape="1">
                  <a:gsLst>
                    <a:gs pos="0">
                      <a:schemeClr val="accent1">
                        <a:lumMod val="5000"/>
                        <a:lumOff val="95000"/>
                        <a:alpha val="0"/>
                      </a:schemeClr>
                    </a:gs>
                    <a:gs pos="76000">
                      <a:srgbClr val="FF9409"/>
                    </a:gs>
                  </a:gsLst>
                  <a:lin ang="16200000" scaled="1"/>
                  <a:tileRect/>
                </a:gradFill>
                <a:latin typeface="Century Gothic" panose="020B0502020202020204" pitchFamily="34" charset="0"/>
              </a:rPr>
              <a:t>Dựng</a:t>
            </a:r>
            <a:endParaRPr lang="zh-CN" altLang="en-US" sz="5000" b="1" dirty="0">
              <a:gradFill flip="none" rotWithShape="1">
                <a:gsLst>
                  <a:gs pos="0">
                    <a:schemeClr val="accent1">
                      <a:lumMod val="5000"/>
                      <a:lumOff val="95000"/>
                      <a:alpha val="0"/>
                    </a:schemeClr>
                  </a:gs>
                  <a:gs pos="76000">
                    <a:srgbClr val="FF9409"/>
                  </a:gs>
                </a:gsLst>
                <a:lin ang="16200000" scaled="1"/>
                <a:tileRect/>
              </a:gradFill>
              <a:latin typeface="Century Gothic" panose="020B0502020202020204" pitchFamily="34" charset="0"/>
            </a:endParaRPr>
          </a:p>
        </p:txBody>
      </p:sp>
      <p:sp>
        <p:nvSpPr>
          <p:cNvPr id="14" name="文本框 13"/>
          <p:cNvSpPr txBox="1"/>
          <p:nvPr/>
        </p:nvSpPr>
        <p:spPr>
          <a:xfrm>
            <a:off x="3585089" y="2590640"/>
            <a:ext cx="5052077" cy="1708160"/>
          </a:xfrm>
          <a:prstGeom prst="rect">
            <a:avLst/>
          </a:prstGeom>
          <a:noFill/>
        </p:spPr>
        <p:txBody>
          <a:bodyPr wrap="square" rtlCol="0">
            <a:spAutoFit/>
            <a:scene3d>
              <a:camera prst="orthographicFront"/>
              <a:lightRig rig="threePt" dir="t"/>
            </a:scene3d>
            <a:sp3d contourW="12700"/>
          </a:bodyPr>
          <a:lstStyle/>
          <a:p>
            <a:pPr algn="ctr"/>
            <a:r>
              <a:rPr lang="en-US" altLang="zh-CN" sz="3500" b="1" dirty="0">
                <a:solidFill>
                  <a:schemeClr val="tx2">
                    <a:lumMod val="75000"/>
                  </a:schemeClr>
                </a:solidFill>
                <a:latin typeface="+mj-lt"/>
              </a:rPr>
              <a:t>WEBSITE HỖ TRỢ SINH VIÊN TÌM KIẾM PHÒNG TRỌ</a:t>
            </a:r>
            <a:endParaRPr lang="zh-CN" altLang="en-US" sz="3500" b="1" dirty="0">
              <a:solidFill>
                <a:schemeClr val="tx2">
                  <a:lumMod val="75000"/>
                </a:schemeClr>
              </a:solidFill>
              <a:latin typeface="+mj-lt"/>
            </a:endParaRPr>
          </a:p>
        </p:txBody>
      </p:sp>
      <p:sp>
        <p:nvSpPr>
          <p:cNvPr id="16" name="矩形 15"/>
          <p:cNvSpPr/>
          <p:nvPr/>
        </p:nvSpPr>
        <p:spPr>
          <a:xfrm>
            <a:off x="4287414" y="4609868"/>
            <a:ext cx="3695931" cy="432000"/>
          </a:xfrm>
          <a:prstGeom prst="rect">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287414" y="4609868"/>
            <a:ext cx="3695931" cy="615553"/>
          </a:xfrm>
          <a:prstGeom prst="rect">
            <a:avLst/>
          </a:prstGeom>
          <a:noFill/>
        </p:spPr>
        <p:txBody>
          <a:bodyPr wrap="square" rtlCol="0">
            <a:spAutoFit/>
            <a:scene3d>
              <a:camera prst="orthographicFront"/>
              <a:lightRig rig="threePt" dir="t"/>
            </a:scene3d>
            <a:sp3d contourW="12700"/>
          </a:bodyPr>
          <a:lstStyle/>
          <a:p>
            <a:pPr algn="ctr"/>
            <a:r>
              <a:rPr lang="en-US" altLang="zh-CN" sz="2000" dirty="0">
                <a:solidFill>
                  <a:schemeClr val="bg1"/>
                </a:solidFill>
                <a:latin typeface="Century Gothic" panose="020B0502020202020204" pitchFamily="34" charset="0"/>
              </a:rPr>
              <a:t>GVHD: Cao </a:t>
            </a:r>
            <a:r>
              <a:rPr lang="en-US" altLang="zh-CN" sz="2000" dirty="0" err="1">
                <a:solidFill>
                  <a:schemeClr val="bg1"/>
                </a:solidFill>
                <a:latin typeface="Century Gothic" panose="020B0502020202020204" pitchFamily="34" charset="0"/>
              </a:rPr>
              <a:t>Thị</a:t>
            </a:r>
            <a:r>
              <a:rPr lang="en-US" altLang="zh-CN" sz="2000" dirty="0">
                <a:solidFill>
                  <a:schemeClr val="bg1"/>
                </a:solidFill>
                <a:latin typeface="Century Gothic" panose="020B0502020202020204" pitchFamily="34" charset="0"/>
              </a:rPr>
              <a:t> </a:t>
            </a:r>
            <a:r>
              <a:rPr lang="en-US" altLang="zh-CN" sz="2000" dirty="0" err="1">
                <a:solidFill>
                  <a:schemeClr val="bg1"/>
                </a:solidFill>
                <a:latin typeface="Century Gothic" panose="020B0502020202020204" pitchFamily="34" charset="0"/>
              </a:rPr>
              <a:t>Nhâm</a:t>
            </a:r>
            <a:endParaRPr lang="vi-VN" altLang="zh-CN" sz="2000" dirty="0">
              <a:solidFill>
                <a:schemeClr val="bg1"/>
              </a:solidFill>
              <a:latin typeface="Century Gothic" panose="020B0502020202020204" pitchFamily="34" charset="0"/>
            </a:endParaRPr>
          </a:p>
          <a:p>
            <a:pPr algn="ctr"/>
            <a:r>
              <a:rPr lang="en-US" altLang="zh-CN" sz="1400" dirty="0">
                <a:solidFill>
                  <a:schemeClr val="bg1"/>
                </a:solidFill>
                <a:latin typeface="Century Gothic" panose="020B0502020202020204" pitchFamily="34" charset="0"/>
              </a:rPr>
              <a:t> </a:t>
            </a:r>
            <a:endParaRPr lang="zh-CN" altLang="en-US" sz="14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3982064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fltVal val="0"/>
                                          </p:val>
                                        </p:tav>
                                        <p:tav tm="100000">
                                          <p:val>
                                            <p:strVal val="#ppt_w"/>
                                          </p:val>
                                        </p:tav>
                                      </p:tavLst>
                                    </p:anim>
                                    <p:anim calcmode="lin" valueType="num">
                                      <p:cBhvr>
                                        <p:cTn id="8" dur="1000" fill="hold"/>
                                        <p:tgtEl>
                                          <p:spTgt spid="21"/>
                                        </p:tgtEl>
                                        <p:attrNameLst>
                                          <p:attrName>ppt_h</p:attrName>
                                        </p:attrNameLst>
                                      </p:cBhvr>
                                      <p:tavLst>
                                        <p:tav tm="0">
                                          <p:val>
                                            <p:fltVal val="0"/>
                                          </p:val>
                                        </p:tav>
                                        <p:tav tm="100000">
                                          <p:val>
                                            <p:strVal val="#ppt_h"/>
                                          </p:val>
                                        </p:tav>
                                      </p:tavLst>
                                    </p:anim>
                                    <p:anim calcmode="lin" valueType="num">
                                      <p:cBhvr>
                                        <p:cTn id="9" dur="1000" fill="hold"/>
                                        <p:tgtEl>
                                          <p:spTgt spid="21"/>
                                        </p:tgtEl>
                                        <p:attrNameLst>
                                          <p:attrName>style.rotation</p:attrName>
                                        </p:attrNameLst>
                                      </p:cBhvr>
                                      <p:tavLst>
                                        <p:tav tm="0">
                                          <p:val>
                                            <p:fltVal val="90"/>
                                          </p:val>
                                        </p:tav>
                                        <p:tav tm="100000">
                                          <p:val>
                                            <p:fltVal val="0"/>
                                          </p:val>
                                        </p:tav>
                                      </p:tavLst>
                                    </p:anim>
                                    <p:animEffect transition="in" filter="fade">
                                      <p:cBhvr>
                                        <p:cTn id="10" dur="1000"/>
                                        <p:tgtEl>
                                          <p:spTgt spid="21"/>
                                        </p:tgtEl>
                                      </p:cBhvr>
                                    </p:animEffect>
                                  </p:childTnLst>
                                </p:cTn>
                              </p:par>
                              <p:par>
                                <p:cTn id="11" presetID="53" presetClass="entr" presetSubtype="16" fill="hold" nodeType="withEffect">
                                  <p:stCondLst>
                                    <p:cond delay="1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Effect transition="in" filter="fade">
                                      <p:cBhvr>
                                        <p:cTn id="15" dur="1000"/>
                                        <p:tgtEl>
                                          <p:spTgt spid="4"/>
                                        </p:tgtEl>
                                      </p:cBhvr>
                                    </p:animEffect>
                                  </p:childTnLst>
                                </p:cTn>
                              </p:par>
                              <p:par>
                                <p:cTn id="16" presetID="53" presetClass="entr" presetSubtype="16" fill="hold" nodeType="withEffect">
                                  <p:stCondLst>
                                    <p:cond delay="200"/>
                                  </p:stCondLst>
                                  <p:childTnLst>
                                    <p:set>
                                      <p:cBhvr>
                                        <p:cTn id="17" dur="1" fill="hold">
                                          <p:stCondLst>
                                            <p:cond delay="0"/>
                                          </p:stCondLst>
                                        </p:cTn>
                                        <p:tgtEl>
                                          <p:spTgt spid="18"/>
                                        </p:tgtEl>
                                        <p:attrNameLst>
                                          <p:attrName>style.visibility</p:attrName>
                                        </p:attrNameLst>
                                      </p:cBhvr>
                                      <p:to>
                                        <p:strVal val="visible"/>
                                      </p:to>
                                    </p:set>
                                    <p:anim calcmode="lin" valueType="num">
                                      <p:cBhvr>
                                        <p:cTn id="18" dur="1000" fill="hold"/>
                                        <p:tgtEl>
                                          <p:spTgt spid="18"/>
                                        </p:tgtEl>
                                        <p:attrNameLst>
                                          <p:attrName>ppt_w</p:attrName>
                                        </p:attrNameLst>
                                      </p:cBhvr>
                                      <p:tavLst>
                                        <p:tav tm="0">
                                          <p:val>
                                            <p:fltVal val="0"/>
                                          </p:val>
                                        </p:tav>
                                        <p:tav tm="100000">
                                          <p:val>
                                            <p:strVal val="#ppt_w"/>
                                          </p:val>
                                        </p:tav>
                                      </p:tavLst>
                                    </p:anim>
                                    <p:anim calcmode="lin" valueType="num">
                                      <p:cBhvr>
                                        <p:cTn id="19" dur="1000" fill="hold"/>
                                        <p:tgtEl>
                                          <p:spTgt spid="18"/>
                                        </p:tgtEl>
                                        <p:attrNameLst>
                                          <p:attrName>ppt_h</p:attrName>
                                        </p:attrNameLst>
                                      </p:cBhvr>
                                      <p:tavLst>
                                        <p:tav tm="0">
                                          <p:val>
                                            <p:fltVal val="0"/>
                                          </p:val>
                                        </p:tav>
                                        <p:tav tm="100000">
                                          <p:val>
                                            <p:strVal val="#ppt_h"/>
                                          </p:val>
                                        </p:tav>
                                      </p:tavLst>
                                    </p:anim>
                                    <p:animEffect transition="in" filter="fade">
                                      <p:cBhvr>
                                        <p:cTn id="20" dur="1000"/>
                                        <p:tgtEl>
                                          <p:spTgt spid="18"/>
                                        </p:tgtEl>
                                      </p:cBhvr>
                                    </p:animEffect>
                                  </p:childTnLst>
                                </p:cTn>
                              </p:par>
                            </p:childTnLst>
                          </p:cTn>
                        </p:par>
                        <p:par>
                          <p:cTn id="21" fill="hold">
                            <p:stCondLst>
                              <p:cond delay="1200"/>
                            </p:stCondLst>
                            <p:childTnLst>
                              <p:par>
                                <p:cTn id="22" presetID="22" presetClass="entr" presetSubtype="8"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1000"/>
                                        <p:tgtEl>
                                          <p:spTgt spid="14"/>
                                        </p:tgtEl>
                                      </p:cBhvr>
                                    </p:animEffect>
                                  </p:childTnLst>
                                </p:cTn>
                              </p:par>
                            </p:childTnLst>
                          </p:cTn>
                        </p:par>
                        <p:par>
                          <p:cTn id="25" fill="hold">
                            <p:stCondLst>
                              <p:cond delay="2200"/>
                            </p:stCondLst>
                            <p:childTnLst>
                              <p:par>
                                <p:cTn id="26" presetID="42"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par>
                          <p:cTn id="31" fill="hold">
                            <p:stCondLst>
                              <p:cond delay="3200"/>
                            </p:stCondLst>
                            <p:childTnLst>
                              <p:par>
                                <p:cTn id="32" presetID="53" presetClass="entr" presetSubtype="16"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p:cTn id="39" dur="500" fill="hold"/>
                                        <p:tgtEl>
                                          <p:spTgt spid="17"/>
                                        </p:tgtEl>
                                        <p:attrNameLst>
                                          <p:attrName>ppt_w</p:attrName>
                                        </p:attrNameLst>
                                      </p:cBhvr>
                                      <p:tavLst>
                                        <p:tav tm="0">
                                          <p:val>
                                            <p:fltVal val="0"/>
                                          </p:val>
                                        </p:tav>
                                        <p:tav tm="100000">
                                          <p:val>
                                            <p:strVal val="#ppt_w"/>
                                          </p:val>
                                        </p:tav>
                                      </p:tavLst>
                                    </p:anim>
                                    <p:anim calcmode="lin" valueType="num">
                                      <p:cBhvr>
                                        <p:cTn id="40" dur="500" fill="hold"/>
                                        <p:tgtEl>
                                          <p:spTgt spid="17"/>
                                        </p:tgtEl>
                                        <p:attrNameLst>
                                          <p:attrName>ppt_h</p:attrName>
                                        </p:attrNameLst>
                                      </p:cBhvr>
                                      <p:tavLst>
                                        <p:tav tm="0">
                                          <p:val>
                                            <p:fltVal val="0"/>
                                          </p:val>
                                        </p:tav>
                                        <p:tav tm="100000">
                                          <p:val>
                                            <p:strVal val="#ppt_h"/>
                                          </p:val>
                                        </p:tav>
                                      </p:tavLst>
                                    </p:anim>
                                    <p:animEffect transition="in" filter="fade">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animBg="1"/>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Cover"/>
        <p:cNvGrpSpPr/>
        <p:nvPr/>
      </p:nvGrpSpPr>
      <p:grpSpPr>
        <a:xfrm>
          <a:off x="0" y="0"/>
          <a:ext cx="0" cy="0"/>
          <a:chOff x="0" y="0"/>
          <a:chExt cx="0" cy="0"/>
        </a:xfrm>
      </p:grpSpPr>
      <p:sp>
        <p:nvSpPr>
          <p:cNvPr id="116" name="任意多边形 115"/>
          <p:cNvSpPr/>
          <p:nvPr/>
        </p:nvSpPr>
        <p:spPr>
          <a:xfrm>
            <a:off x="-888" y="-1"/>
            <a:ext cx="12192888" cy="6857999"/>
          </a:xfrm>
          <a:custGeom>
            <a:avLst/>
            <a:gdLst/>
            <a:ahLst/>
            <a:cxnLst/>
            <a:rect l="0" t="0" r="0" b="0"/>
            <a:pathLst>
              <a:path w="8529100" h="4377600">
                <a:moveTo>
                  <a:pt x="0" y="0"/>
                </a:moveTo>
                <a:lnTo>
                  <a:pt x="8529100" y="0"/>
                </a:lnTo>
                <a:lnTo>
                  <a:pt x="8529100" y="4377600"/>
                </a:lnTo>
                <a:lnTo>
                  <a:pt x="0" y="43776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dirty="0"/>
          </a:p>
        </p:txBody>
      </p:sp>
      <p:graphicFrame>
        <p:nvGraphicFramePr>
          <p:cNvPr id="2" name="Table 1"/>
          <p:cNvGraphicFramePr>
            <a:graphicFrameLocks noGrp="1"/>
          </p:cNvGraphicFramePr>
          <p:nvPr>
            <p:extLst>
              <p:ext uri="{D42A27DB-BD31-4B8C-83A1-F6EECF244321}">
                <p14:modId xmlns:p14="http://schemas.microsoft.com/office/powerpoint/2010/main" val="530775989"/>
              </p:ext>
            </p:extLst>
          </p:nvPr>
        </p:nvGraphicFramePr>
        <p:xfrm>
          <a:off x="215964" y="1254381"/>
          <a:ext cx="11759184" cy="843848"/>
        </p:xfrm>
        <a:graphic>
          <a:graphicData uri="http://schemas.openxmlformats.org/drawingml/2006/table">
            <a:tbl>
              <a:tblPr firstRow="1" firstCol="1" bandRow="1">
                <a:tableStyleId>{5C22544A-7EE6-4342-B048-85BDC9FD1C3A}</a:tableStyleId>
              </a:tblPr>
              <a:tblGrid>
                <a:gridCol w="11759184">
                  <a:extLst>
                    <a:ext uri="{9D8B030D-6E8A-4147-A177-3AD203B41FA5}">
                      <a16:colId xmlns:a16="http://schemas.microsoft.com/office/drawing/2014/main" xmlns="" val="20000"/>
                    </a:ext>
                  </a:extLst>
                </a:gridCol>
              </a:tblGrid>
              <a:tr h="843848">
                <a:tc>
                  <a:txBody>
                    <a:bodyPr/>
                    <a:lstStyle/>
                    <a:p>
                      <a:pPr algn="l" rtl="0"/>
                      <a:r>
                        <a:rPr lang="vi-VN" sz="2000" b="0" i="0" u="none" strike="noStrike" kern="1200" dirty="0">
                          <a:solidFill>
                            <a:schemeClr val="lt1"/>
                          </a:solidFill>
                          <a:effectLst/>
                          <a:latin typeface="+mn-lt"/>
                          <a:ea typeface="+mn-ea"/>
                          <a:cs typeface="+mn-cs"/>
                        </a:rPr>
                        <a:t>Tất cả các liệu của dự án đều được tải vào thư mục TEAM HOMIE trên Driver.</a:t>
                      </a:r>
                    </a:p>
                  </a:txBody>
                  <a:tcPr marL="68580" marR="68580" marT="0" marB="0" anchor="ctr"/>
                </a:tc>
                <a:extLst>
                  <a:ext uri="{0D108BD9-81ED-4DB2-BD59-A6C34878D82A}">
                    <a16:rowId xmlns:a16="http://schemas.microsoft.com/office/drawing/2014/main" xmlns="" val="10000"/>
                  </a:ext>
                </a:extLst>
              </a:tr>
            </a:tbl>
          </a:graphicData>
        </a:graphic>
      </p:graphicFrame>
      <p:pic>
        <p:nvPicPr>
          <p:cNvPr id="6" name="图片 41"/>
          <p:cNvPicPr>
            <a:picLocks noChangeAspect="1"/>
          </p:cNvPicPr>
          <p:nvPr/>
        </p:nvPicPr>
        <p:blipFill>
          <a:blip r:embed="rId3"/>
          <a:stretch>
            <a:fillRect/>
          </a:stretch>
        </p:blipFill>
        <p:spPr>
          <a:xfrm>
            <a:off x="479725" y="239597"/>
            <a:ext cx="863431" cy="846253"/>
          </a:xfrm>
          <a:prstGeom prst="rect">
            <a:avLst/>
          </a:prstGeom>
        </p:spPr>
      </p:pic>
      <p:sp>
        <p:nvSpPr>
          <p:cNvPr id="7" name="文本框 42"/>
          <p:cNvSpPr txBox="1"/>
          <p:nvPr/>
        </p:nvSpPr>
        <p:spPr>
          <a:xfrm>
            <a:off x="559013" y="401113"/>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3</a:t>
            </a:r>
            <a:endParaRPr lang="zh-CN" altLang="en-US" sz="2800" b="1" dirty="0">
              <a:solidFill>
                <a:schemeClr val="bg1"/>
              </a:solidFill>
              <a:latin typeface="Century Gothic" panose="020B0502020202020204" pitchFamily="34" charset="0"/>
            </a:endParaRPr>
          </a:p>
        </p:txBody>
      </p:sp>
      <p:sp>
        <p:nvSpPr>
          <p:cNvPr id="13" name="文本框 12"/>
          <p:cNvSpPr txBox="1"/>
          <p:nvPr/>
        </p:nvSpPr>
        <p:spPr>
          <a:xfrm>
            <a:off x="1359558" y="372776"/>
            <a:ext cx="10990031" cy="584775"/>
          </a:xfrm>
          <a:prstGeom prst="rect">
            <a:avLst/>
          </a:prstGeom>
          <a:noFill/>
        </p:spPr>
        <p:txBody>
          <a:bodyPr wrap="square" rtlCol="0">
            <a:spAutoFit/>
            <a:scene3d>
              <a:camera prst="orthographicFront"/>
              <a:lightRig rig="threePt" dir="t"/>
            </a:scene3d>
            <a:sp3d contourW="12700"/>
          </a:bodyPr>
          <a:lstStyle/>
          <a:p>
            <a:r>
              <a:rPr lang="vi-VN" sz="3200" b="1" dirty="0">
                <a:solidFill>
                  <a:schemeClr val="bg1"/>
                </a:solidFill>
              </a:rPr>
              <a:t>Phương thức quản lý cấu hình dự án</a:t>
            </a:r>
            <a:endParaRPr lang="en-US" sz="3200" b="1" dirty="0">
              <a:solidFill>
                <a:schemeClr val="bg1"/>
              </a:solidFill>
            </a:endParaRPr>
          </a:p>
        </p:txBody>
      </p:sp>
      <p:pic>
        <p:nvPicPr>
          <p:cNvPr id="2050" name="Picture 2" descr="https://scontent.fdad5-1.fna.fbcdn.net/v/t1.15752-9/78550934_568042614013985_1703958657563099136_n.png?_nc_cat=103&amp;_nc_ohc=w9IFyIx9QJQAQn-qokhlRbEtneIUY2qadNMTzgRv4Jxo18AjZgxPj0p2g&amp;_nc_ht=scontent.fdad5-1.fna&amp;oh=9d2968157fe04ef27e0c5efac80dca91&amp;oe=5E85B3D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6570" y="2456614"/>
            <a:ext cx="8655152" cy="409510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8" descr="Kết quả hình ảnh cho github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Kết quả hình ảnh cho github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Kết quả hình ảnh cho github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4" descr="Kết quả hình ảnh cho github ico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6" descr="Kết quả hình ảnh cho github icon"/>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6" name="Picture 18" descr="github 10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717" y="3176613"/>
            <a:ext cx="2438400" cy="2438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Table 13">
            <a:extLst>
              <a:ext uri="{FF2B5EF4-FFF2-40B4-BE49-F238E27FC236}">
                <a16:creationId xmlns:a16="http://schemas.microsoft.com/office/drawing/2014/main" xmlns="" id="{C2F1E0F2-8499-4B4B-B9BD-B0D63F08AE38}"/>
              </a:ext>
            </a:extLst>
          </p:cNvPr>
          <p:cNvGraphicFramePr>
            <a:graphicFrameLocks noGrp="1"/>
          </p:cNvGraphicFramePr>
          <p:nvPr>
            <p:extLst>
              <p:ext uri="{D42A27DB-BD31-4B8C-83A1-F6EECF244321}">
                <p14:modId xmlns:p14="http://schemas.microsoft.com/office/powerpoint/2010/main" val="2348524358"/>
              </p:ext>
            </p:extLst>
          </p:nvPr>
        </p:nvGraphicFramePr>
        <p:xfrm>
          <a:off x="228958" y="1265958"/>
          <a:ext cx="11759184" cy="843848"/>
        </p:xfrm>
        <a:graphic>
          <a:graphicData uri="http://schemas.openxmlformats.org/drawingml/2006/table">
            <a:tbl>
              <a:tblPr firstRow="1" firstCol="1" bandRow="1">
                <a:tableStyleId>{5C22544A-7EE6-4342-B048-85BDC9FD1C3A}</a:tableStyleId>
              </a:tblPr>
              <a:tblGrid>
                <a:gridCol w="11759184">
                  <a:extLst>
                    <a:ext uri="{9D8B030D-6E8A-4147-A177-3AD203B41FA5}">
                      <a16:colId xmlns:a16="http://schemas.microsoft.com/office/drawing/2014/main" xmlns="" val="20000"/>
                    </a:ext>
                  </a:extLst>
                </a:gridCol>
              </a:tblGrid>
              <a:tr h="843848">
                <a:tc>
                  <a:txBody>
                    <a:bodyPr/>
                    <a:lstStyle/>
                    <a:p>
                      <a:pPr algn="l" rtl="0"/>
                      <a:r>
                        <a:rPr lang="vi-VN" sz="2000" b="0" i="0" u="none" strike="noStrike" kern="1200" dirty="0">
                          <a:solidFill>
                            <a:schemeClr val="lt1"/>
                          </a:solidFill>
                          <a:effectLst/>
                          <a:latin typeface="+mn-lt"/>
                          <a:ea typeface="+mn-ea"/>
                          <a:cs typeface="+mn-cs"/>
                        </a:rPr>
                        <a:t>Các tài liệu của dự án đã hoàn thành và được thông qua bởi Sponsor sẽ được upload trên thư mục Deliverable.</a:t>
                      </a:r>
                    </a:p>
                  </a:txBody>
                  <a:tcPr marL="68580" marR="68580" marT="0" marB="0" anchor="ctr"/>
                </a:tc>
                <a:extLst>
                  <a:ext uri="{0D108BD9-81ED-4DB2-BD59-A6C34878D82A}">
                    <a16:rowId xmlns:a16="http://schemas.microsoft.com/office/drawing/2014/main" xmlns="" val="10000"/>
                  </a:ext>
                </a:extLst>
              </a:tr>
            </a:tbl>
          </a:graphicData>
        </a:graphic>
      </p:graphicFrame>
      <p:pic>
        <p:nvPicPr>
          <p:cNvPr id="10" name="Picture 9">
            <a:extLst>
              <a:ext uri="{FF2B5EF4-FFF2-40B4-BE49-F238E27FC236}">
                <a16:creationId xmlns:a16="http://schemas.microsoft.com/office/drawing/2014/main" xmlns="" id="{1E672363-4FFE-4BDC-92D4-8C2F9BF2E079}"/>
              </a:ext>
            </a:extLst>
          </p:cNvPr>
          <p:cNvPicPr>
            <a:picLocks noChangeAspect="1"/>
          </p:cNvPicPr>
          <p:nvPr/>
        </p:nvPicPr>
        <p:blipFill>
          <a:blip r:embed="rId6"/>
          <a:stretch>
            <a:fillRect/>
          </a:stretch>
        </p:blipFill>
        <p:spPr>
          <a:xfrm>
            <a:off x="3324113" y="2379413"/>
            <a:ext cx="8655152" cy="4172307"/>
          </a:xfrm>
          <a:prstGeom prst="rect">
            <a:avLst/>
          </a:prstGeom>
        </p:spPr>
      </p:pic>
      <p:pic>
        <p:nvPicPr>
          <p:cNvPr id="1026" name="Picture 2">
            <a:extLst>
              <a:ext uri="{FF2B5EF4-FFF2-40B4-BE49-F238E27FC236}">
                <a16:creationId xmlns:a16="http://schemas.microsoft.com/office/drawing/2014/main" xmlns="" id="{63C2B6C6-20F5-4F44-B8D5-240CD9574A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070" y="2903294"/>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0397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xit" presetSubtype="21" fill="hold" nodeType="clickEffect">
                                  <p:stCondLst>
                                    <p:cond delay="0"/>
                                  </p:stCondLst>
                                  <p:childTnLst>
                                    <p:animEffect transition="out" filter="barn(inVertical)">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par>
                          <p:cTn id="21" fill="hold">
                            <p:stCondLst>
                              <p:cond delay="500"/>
                            </p:stCondLst>
                            <p:childTnLst>
                              <p:par>
                                <p:cTn id="22" presetID="10" presetClass="exit" presetSubtype="0" fill="hold" nodeType="afterEffect">
                                  <p:stCondLst>
                                    <p:cond delay="0"/>
                                  </p:stCondLst>
                                  <p:childTnLst>
                                    <p:animEffect transition="out" filter="fade">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childTnLst>
                          </p:cTn>
                        </p:par>
                        <p:par>
                          <p:cTn id="25" fill="hold">
                            <p:stCondLst>
                              <p:cond delay="1000"/>
                            </p:stCondLst>
                            <p:childTnLst>
                              <p:par>
                                <p:cTn id="26" presetID="10" presetClass="exit" presetSubtype="0" fill="hold" nodeType="afterEffect">
                                  <p:stCondLst>
                                    <p:cond delay="0"/>
                                  </p:stCondLst>
                                  <p:childTnLst>
                                    <p:animEffect transition="out" filter="fade">
                                      <p:cBhvr>
                                        <p:cTn id="27" dur="500"/>
                                        <p:tgtEl>
                                          <p:spTgt spid="1026"/>
                                        </p:tgtEl>
                                      </p:cBhvr>
                                    </p:animEffect>
                                    <p:set>
                                      <p:cBhvr>
                                        <p:cTn id="28" dur="1" fill="hold">
                                          <p:stCondLst>
                                            <p:cond delay="499"/>
                                          </p:stCondLst>
                                        </p:cTn>
                                        <p:tgtEl>
                                          <p:spTgt spid="1026"/>
                                        </p:tgtEl>
                                        <p:attrNameLst>
                                          <p:attrName>style.visibility</p:attrName>
                                        </p:attrNameLst>
                                      </p:cBhvr>
                                      <p:to>
                                        <p:strVal val="hidden"/>
                                      </p:to>
                                    </p:set>
                                  </p:childTnLst>
                                </p:cTn>
                              </p:par>
                            </p:childTnLst>
                          </p:cTn>
                        </p:par>
                        <p:par>
                          <p:cTn id="29" fill="hold">
                            <p:stCondLst>
                              <p:cond delay="1500"/>
                            </p:stCondLst>
                            <p:childTnLst>
                              <p:par>
                                <p:cTn id="30" presetID="16" presetClass="entr" presetSubtype="21"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2066"/>
                                        </p:tgtEl>
                                        <p:attrNameLst>
                                          <p:attrName>style.visibility</p:attrName>
                                        </p:attrNameLst>
                                      </p:cBhvr>
                                      <p:to>
                                        <p:strVal val="visible"/>
                                      </p:to>
                                    </p:set>
                                    <p:animEffect transition="in" filter="fade">
                                      <p:cBhvr>
                                        <p:cTn id="36" dur="500"/>
                                        <p:tgtEl>
                                          <p:spTgt spid="2066"/>
                                        </p:tgtEl>
                                      </p:cBhvr>
                                    </p:animEffect>
                                  </p:childTnLst>
                                </p:cTn>
                              </p:par>
                            </p:childTnLst>
                          </p:cTn>
                        </p:par>
                        <p:par>
                          <p:cTn id="37" fill="hold">
                            <p:stCondLst>
                              <p:cond delay="2500"/>
                            </p:stCondLst>
                            <p:childTnLst>
                              <p:par>
                                <p:cTn id="38" presetID="10" presetClass="entr" presetSubtype="0" fill="hold" nodeType="afterEffect">
                                  <p:stCondLst>
                                    <p:cond delay="0"/>
                                  </p:stCondLst>
                                  <p:childTnLst>
                                    <p:set>
                                      <p:cBhvr>
                                        <p:cTn id="39" dur="1" fill="hold">
                                          <p:stCondLst>
                                            <p:cond delay="0"/>
                                          </p:stCondLst>
                                        </p:cTn>
                                        <p:tgtEl>
                                          <p:spTgt spid="2050"/>
                                        </p:tgtEl>
                                        <p:attrNameLst>
                                          <p:attrName>style.visibility</p:attrName>
                                        </p:attrNameLst>
                                      </p:cBhvr>
                                      <p:to>
                                        <p:strVal val="visible"/>
                                      </p:to>
                                    </p:set>
                                    <p:animEffect transition="in" filter="fade">
                                      <p:cBhvr>
                                        <p:cTn id="4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79725" y="239597"/>
            <a:ext cx="11291565" cy="846253"/>
            <a:chOff x="479725" y="239597"/>
            <a:chExt cx="11291565" cy="846253"/>
          </a:xfrm>
        </p:grpSpPr>
        <p:pic>
          <p:nvPicPr>
            <p:cNvPr id="21" name="图片 20"/>
            <p:cNvPicPr>
              <a:picLocks noChangeAspect="1"/>
            </p:cNvPicPr>
            <p:nvPr/>
          </p:nvPicPr>
          <p:blipFill>
            <a:blip r:embed="rId3"/>
            <a:stretch>
              <a:fillRect/>
            </a:stretch>
          </p:blipFill>
          <p:spPr>
            <a:xfrm>
              <a:off x="479725" y="239597"/>
              <a:ext cx="863431" cy="846253"/>
            </a:xfrm>
            <a:prstGeom prst="rect">
              <a:avLst/>
            </a:prstGeom>
          </p:spPr>
        </p:pic>
        <p:sp>
          <p:nvSpPr>
            <p:cNvPr id="22" name="文本框 21"/>
            <p:cNvSpPr txBox="1"/>
            <p:nvPr/>
          </p:nvSpPr>
          <p:spPr>
            <a:xfrm>
              <a:off x="559015" y="41592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4</a:t>
              </a:r>
              <a:endParaRPr lang="zh-CN" altLang="en-US" sz="2800" b="1" dirty="0">
                <a:solidFill>
                  <a:schemeClr val="bg1"/>
                </a:solidFill>
                <a:latin typeface="Century Gothic" panose="020B0502020202020204" pitchFamily="34" charset="0"/>
              </a:endParaRPr>
            </a:p>
          </p:txBody>
        </p:sp>
        <p:sp>
          <p:nvSpPr>
            <p:cNvPr id="24"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Phương</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thức</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phát</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triển</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dự</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án</a:t>
              </a:r>
              <a:r>
                <a:rPr lang="en-US" altLang="zh-CN" sz="3200" b="1" dirty="0">
                  <a:solidFill>
                    <a:schemeClr val="accent1"/>
                  </a:solidFill>
                  <a:latin typeface="Century Gothic" panose="020B0502020202020204" pitchFamily="34" charset="0"/>
                </a:rPr>
                <a:t> - WATERFALL</a:t>
              </a:r>
              <a:endParaRPr lang="zh-CN" altLang="en-US" sz="3200" b="1" dirty="0">
                <a:solidFill>
                  <a:schemeClr val="accent1"/>
                </a:solidFill>
                <a:latin typeface="Century Gothic" panose="020B0502020202020204" pitchFamily="34" charset="0"/>
              </a:endParaRPr>
            </a:p>
          </p:txBody>
        </p:sp>
      </p:grpSp>
      <p:sp>
        <p:nvSpPr>
          <p:cNvPr id="9" name="Rounded Rectangle 4"/>
          <p:cNvSpPr/>
          <p:nvPr/>
        </p:nvSpPr>
        <p:spPr>
          <a:xfrm>
            <a:off x="1263866" y="2714752"/>
            <a:ext cx="2831181" cy="16031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algn="l" defTabSz="400050" rtl="0">
              <a:lnSpc>
                <a:spcPct val="90000"/>
              </a:lnSpc>
              <a:spcBef>
                <a:spcPct val="0"/>
              </a:spcBef>
              <a:spcAft>
                <a:spcPct val="35000"/>
              </a:spcAft>
            </a:pPr>
            <a:r>
              <a:rPr lang="vi-VN" sz="900" kern="1200" dirty="0"/>
              <a:t>Hoàn thành 80% dự án.</a:t>
            </a:r>
            <a:endParaRPr lang="en-US" sz="900" kern="1200" dirty="0"/>
          </a:p>
        </p:txBody>
      </p:sp>
      <p:grpSp>
        <p:nvGrpSpPr>
          <p:cNvPr id="13" name="Group 12"/>
          <p:cNvGrpSpPr/>
          <p:nvPr/>
        </p:nvGrpSpPr>
        <p:grpSpPr>
          <a:xfrm>
            <a:off x="5872623" y="1901953"/>
            <a:ext cx="5911659" cy="3998390"/>
            <a:chOff x="2027261" y="4228520"/>
            <a:chExt cx="2963085" cy="1576289"/>
          </a:xfrm>
        </p:grpSpPr>
        <p:sp>
          <p:nvSpPr>
            <p:cNvPr id="14" name="Rounded Rectangle 13"/>
            <p:cNvSpPr/>
            <p:nvPr/>
          </p:nvSpPr>
          <p:spPr>
            <a:xfrm>
              <a:off x="2122846" y="4255508"/>
              <a:ext cx="2867500" cy="1549301"/>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Rounded Rectangle 4"/>
            <p:cNvSpPr/>
            <p:nvPr/>
          </p:nvSpPr>
          <p:spPr>
            <a:xfrm>
              <a:off x="2027261" y="4228520"/>
              <a:ext cx="2687881" cy="13822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algn="just">
                <a:lnSpc>
                  <a:spcPct val="120000"/>
                </a:lnSpc>
              </a:pPr>
              <a:endParaRPr lang="en-US" sz="2000" dirty="0"/>
            </a:p>
          </p:txBody>
        </p:sp>
      </p:grpSp>
      <p:sp>
        <p:nvSpPr>
          <p:cNvPr id="6" name="TextBox 5"/>
          <p:cNvSpPr txBox="1"/>
          <p:nvPr/>
        </p:nvSpPr>
        <p:spPr>
          <a:xfrm>
            <a:off x="1478658" y="957658"/>
            <a:ext cx="8067276" cy="461665"/>
          </a:xfrm>
          <a:prstGeom prst="rect">
            <a:avLst/>
          </a:prstGeom>
          <a:noFill/>
        </p:spPr>
        <p:txBody>
          <a:bodyPr wrap="square" rtlCol="0">
            <a:spAutoFit/>
          </a:bodyPr>
          <a:lstStyle/>
          <a:p>
            <a:r>
              <a:rPr lang="vi-VN" altLang="zh-CN" sz="2400" b="1" dirty="0">
                <a:latin typeface="Century Gothic" panose="020B0502020202020204" pitchFamily="34" charset="0"/>
              </a:rPr>
              <a:t>Lý do lựa chọn phương thức này? </a:t>
            </a:r>
            <a:endParaRPr lang="en-US" sz="2400" dirty="0"/>
          </a:p>
        </p:txBody>
      </p:sp>
      <p:sp>
        <p:nvSpPr>
          <p:cNvPr id="17" name="TextBox 16"/>
          <p:cNvSpPr txBox="1"/>
          <p:nvPr/>
        </p:nvSpPr>
        <p:spPr>
          <a:xfrm>
            <a:off x="6128514" y="2300941"/>
            <a:ext cx="5435142" cy="3847207"/>
          </a:xfrm>
          <a:prstGeom prst="rect">
            <a:avLst/>
          </a:prstGeom>
          <a:noFill/>
        </p:spPr>
        <p:txBody>
          <a:bodyPr wrap="square" rtlCol="0">
            <a:spAutoFit/>
          </a:bodyPr>
          <a:lstStyle/>
          <a:p>
            <a:pPr marL="285750" indent="-285750" algn="just">
              <a:lnSpc>
                <a:spcPct val="120000"/>
              </a:lnSpc>
              <a:spcBef>
                <a:spcPts val="600"/>
              </a:spcBef>
              <a:buFont typeface="Arial" panose="020B0604020202020204" pitchFamily="34" charset="0"/>
              <a:buChar char="•"/>
            </a:pPr>
            <a:r>
              <a:rPr lang="vi-VN" sz="1600" dirty="0">
                <a:solidFill>
                  <a:schemeClr val="bg1"/>
                </a:solidFill>
              </a:rPr>
              <a:t>Khó xác định được đầy đủ các yêu cầu của việc thiết kế và xây dựng website ngay từ ban đầu.</a:t>
            </a:r>
            <a:endParaRPr lang="en-US" sz="1600" dirty="0">
              <a:solidFill>
                <a:schemeClr val="bg1"/>
              </a:solidFill>
            </a:endParaRPr>
          </a:p>
          <a:p>
            <a:pPr marL="285750" indent="-285750" algn="just">
              <a:lnSpc>
                <a:spcPct val="120000"/>
              </a:lnSpc>
              <a:spcBef>
                <a:spcPts val="600"/>
              </a:spcBef>
              <a:buFont typeface="Arial" panose="020B0604020202020204" pitchFamily="34" charset="0"/>
              <a:buChar char="•"/>
            </a:pPr>
            <a:r>
              <a:rPr lang="vi-VN" sz="1600" dirty="0">
                <a:solidFill>
                  <a:schemeClr val="bg1"/>
                </a:solidFill>
              </a:rPr>
              <a:t>Tốn nhiều thời gian để làm các tài liệu của dự án như: WBS, SRS, Project Chapter, Project Plan…</a:t>
            </a:r>
          </a:p>
          <a:p>
            <a:pPr marL="285750" indent="-285750" algn="just">
              <a:lnSpc>
                <a:spcPct val="120000"/>
              </a:lnSpc>
              <a:spcBef>
                <a:spcPts val="600"/>
              </a:spcBef>
              <a:buFont typeface="Arial" panose="020B0604020202020204" pitchFamily="34" charset="0"/>
              <a:buChar char="•"/>
            </a:pPr>
            <a:r>
              <a:rPr lang="vi-VN" sz="1600" dirty="0">
                <a:solidFill>
                  <a:schemeClr val="bg1"/>
                </a:solidFill>
              </a:rPr>
              <a:t>Lịch của từng công việc được lên kế hoạch với thời gian cố định.</a:t>
            </a:r>
            <a:endParaRPr lang="en-US" sz="1600" dirty="0">
              <a:solidFill>
                <a:schemeClr val="bg1"/>
              </a:solidFill>
            </a:endParaRPr>
          </a:p>
          <a:p>
            <a:pPr marL="285750" indent="-285750" algn="just">
              <a:lnSpc>
                <a:spcPct val="120000"/>
              </a:lnSpc>
              <a:spcBef>
                <a:spcPts val="600"/>
              </a:spcBef>
              <a:buFont typeface="Arial" panose="020B0604020202020204" pitchFamily="34" charset="0"/>
              <a:buChar char="•"/>
            </a:pPr>
            <a:r>
              <a:rPr lang="vi-VN" sz="1600" dirty="0">
                <a:solidFill>
                  <a:schemeClr val="bg1"/>
                </a:solidFill>
              </a:rPr>
              <a:t>Quy trình sửa lỗi khó khăn và tốn nhiều chi phí.</a:t>
            </a:r>
            <a:endParaRPr lang="en-US" sz="1600" dirty="0">
              <a:solidFill>
                <a:schemeClr val="bg1"/>
              </a:solidFill>
            </a:endParaRPr>
          </a:p>
          <a:p>
            <a:pPr marL="285750" indent="-285750" algn="just">
              <a:lnSpc>
                <a:spcPct val="120000"/>
              </a:lnSpc>
              <a:spcBef>
                <a:spcPts val="600"/>
              </a:spcBef>
              <a:buFont typeface="Arial" panose="020B0604020202020204" pitchFamily="34" charset="0"/>
              <a:buChar char="•"/>
            </a:pPr>
            <a:r>
              <a:rPr lang="vi-VN" sz="1600" dirty="0">
                <a:solidFill>
                  <a:schemeClr val="bg1"/>
                </a:solidFill>
              </a:rPr>
              <a:t>Nhóm phải đảm bảo hoàn thành đúng chất lượng của một số công việc trước thì mới có thể thực hiện được các công việc.</a:t>
            </a:r>
          </a:p>
          <a:p>
            <a:r>
              <a:rPr lang="vi-VN" sz="1600" dirty="0"/>
              <a:t/>
            </a:r>
            <a:br>
              <a:rPr lang="vi-VN" sz="1600" dirty="0"/>
            </a:br>
            <a:endParaRPr lang="en-US" sz="1600" dirty="0"/>
          </a:p>
        </p:txBody>
      </p:sp>
      <p:pic>
        <p:nvPicPr>
          <p:cNvPr id="25" name="Picture 2" descr="Kết quả hình ảnh cho waterfall technique in project management">
            <a:extLst>
              <a:ext uri="{FF2B5EF4-FFF2-40B4-BE49-F238E27FC236}">
                <a16:creationId xmlns:a16="http://schemas.microsoft.com/office/drawing/2014/main" xmlns="" id="{26C2579C-17D9-4737-96F5-99CCD66291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717" y="1517846"/>
            <a:ext cx="4980873" cy="5199945"/>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xmlns="" id="{3F1C67B0-901D-4E89-A53F-2E617AC28A6B}"/>
              </a:ext>
            </a:extLst>
          </p:cNvPr>
          <p:cNvGrpSpPr/>
          <p:nvPr/>
        </p:nvGrpSpPr>
        <p:grpSpPr>
          <a:xfrm>
            <a:off x="6006138" y="2228241"/>
            <a:ext cx="5557518" cy="3397165"/>
            <a:chOff x="1989713" y="4286459"/>
            <a:chExt cx="2919998" cy="1382235"/>
          </a:xfrm>
        </p:grpSpPr>
        <p:sp>
          <p:nvSpPr>
            <p:cNvPr id="27" name="Rounded Rectangle 10">
              <a:extLst>
                <a:ext uri="{FF2B5EF4-FFF2-40B4-BE49-F238E27FC236}">
                  <a16:creationId xmlns:a16="http://schemas.microsoft.com/office/drawing/2014/main" xmlns="" id="{E8AC0466-8D9D-4C63-B47C-9150486088BE}"/>
                </a:ext>
              </a:extLst>
            </p:cNvPr>
            <p:cNvSpPr/>
            <p:nvPr/>
          </p:nvSpPr>
          <p:spPr>
            <a:xfrm>
              <a:off x="2094205" y="4286459"/>
              <a:ext cx="2815506" cy="13822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ounded Rectangle 4">
              <a:extLst>
                <a:ext uri="{FF2B5EF4-FFF2-40B4-BE49-F238E27FC236}">
                  <a16:creationId xmlns:a16="http://schemas.microsoft.com/office/drawing/2014/main" xmlns="" id="{57FF99AA-01BB-4123-A76C-2FBC5A26E077}"/>
                </a:ext>
              </a:extLst>
            </p:cNvPr>
            <p:cNvSpPr/>
            <p:nvPr/>
          </p:nvSpPr>
          <p:spPr>
            <a:xfrm>
              <a:off x="1989713" y="4663058"/>
              <a:ext cx="2868729" cy="694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defTabSz="400050" rtl="0">
                <a:lnSpc>
                  <a:spcPct val="90000"/>
                </a:lnSpc>
                <a:spcBef>
                  <a:spcPct val="0"/>
                </a:spcBef>
                <a:spcAft>
                  <a:spcPct val="35000"/>
                </a:spcAft>
              </a:pPr>
              <a:endParaRPr lang="en-US" sz="2600" b="1" kern="1200" dirty="0"/>
            </a:p>
          </p:txBody>
        </p:sp>
      </p:grpSp>
      <p:sp>
        <p:nvSpPr>
          <p:cNvPr id="29" name="TextBox 28">
            <a:extLst>
              <a:ext uri="{FF2B5EF4-FFF2-40B4-BE49-F238E27FC236}">
                <a16:creationId xmlns:a16="http://schemas.microsoft.com/office/drawing/2014/main" xmlns="" id="{8ED52635-B079-44B1-A91A-F366B24F0F20}"/>
              </a:ext>
            </a:extLst>
          </p:cNvPr>
          <p:cNvSpPr txBox="1"/>
          <p:nvPr/>
        </p:nvSpPr>
        <p:spPr>
          <a:xfrm>
            <a:off x="6319377" y="2619862"/>
            <a:ext cx="5117207" cy="3600986"/>
          </a:xfrm>
          <a:prstGeom prst="rect">
            <a:avLst/>
          </a:prstGeom>
          <a:noFill/>
        </p:spPr>
        <p:txBody>
          <a:bodyPr wrap="square" rtlCol="0">
            <a:spAutoFit/>
          </a:bodyPr>
          <a:lstStyle/>
          <a:p>
            <a:pPr marL="285750" indent="-285750" algn="just">
              <a:lnSpc>
                <a:spcPct val="120000"/>
              </a:lnSpc>
              <a:spcBef>
                <a:spcPts val="600"/>
              </a:spcBef>
              <a:buFont typeface="Arial" panose="020B0604020202020204" pitchFamily="34" charset="0"/>
              <a:buChar char="•"/>
            </a:pPr>
            <a:r>
              <a:rPr lang="vi-VN" sz="1600" dirty="0">
                <a:solidFill>
                  <a:schemeClr val="bg1"/>
                </a:solidFill>
              </a:rPr>
              <a:t>Các giai đoạn được định nghĩa, với đầu vào và đầu ra rõ ràng nên dễ phân công và giám sát công việc.</a:t>
            </a:r>
            <a:endParaRPr lang="en-US" sz="1600" dirty="0">
              <a:solidFill>
                <a:schemeClr val="bg1"/>
              </a:solidFill>
            </a:endParaRPr>
          </a:p>
          <a:p>
            <a:pPr marL="285750" indent="-285750" algn="just">
              <a:lnSpc>
                <a:spcPct val="120000"/>
              </a:lnSpc>
              <a:spcBef>
                <a:spcPts val="600"/>
              </a:spcBef>
              <a:buFont typeface="Arial" panose="020B0604020202020204" pitchFamily="34" charset="0"/>
              <a:buChar char="•"/>
            </a:pPr>
            <a:r>
              <a:rPr lang="vi-VN" sz="1600" dirty="0">
                <a:solidFill>
                  <a:schemeClr val="bg1"/>
                </a:solidFill>
              </a:rPr>
              <a:t>Quá trình phát triển đơn giản nên phù hợp với những dự án có ít thay đổi.</a:t>
            </a:r>
            <a:endParaRPr lang="en-US" sz="1600" dirty="0">
              <a:solidFill>
                <a:schemeClr val="bg1"/>
              </a:solidFill>
            </a:endParaRPr>
          </a:p>
          <a:p>
            <a:pPr marL="285750" indent="-285750" algn="just">
              <a:lnSpc>
                <a:spcPct val="120000"/>
              </a:lnSpc>
              <a:spcBef>
                <a:spcPts val="600"/>
              </a:spcBef>
              <a:buFont typeface="Arial" panose="020B0604020202020204" pitchFamily="34" charset="0"/>
              <a:buChar char="•"/>
            </a:pPr>
            <a:r>
              <a:rPr lang="en-US" sz="1600" dirty="0">
                <a:solidFill>
                  <a:schemeClr val="bg1"/>
                </a:solidFill>
              </a:rPr>
              <a:t>C</a:t>
            </a:r>
            <a:r>
              <a:rPr lang="vi-VN" sz="1600" dirty="0">
                <a:solidFill>
                  <a:schemeClr val="bg1"/>
                </a:solidFill>
              </a:rPr>
              <a:t>ó sự hỗ trợ lẫn nhau giữa các thành viên. Giảm thiểu các lỗi mắc phải trong giai đoạn thiết </a:t>
            </a:r>
            <a:r>
              <a:rPr lang="vi-VN" sz="1600" dirty="0" smtClean="0">
                <a:solidFill>
                  <a:schemeClr val="bg1"/>
                </a:solidFill>
              </a:rPr>
              <a:t>kế</a:t>
            </a:r>
            <a:r>
              <a:rPr lang="en-US" sz="1600" dirty="0" smtClean="0">
                <a:solidFill>
                  <a:schemeClr val="bg1"/>
                </a:solidFill>
              </a:rPr>
              <a:t>.</a:t>
            </a:r>
            <a:endParaRPr lang="en-US" sz="1600" dirty="0">
              <a:solidFill>
                <a:schemeClr val="bg1"/>
              </a:solidFill>
            </a:endParaRPr>
          </a:p>
          <a:p>
            <a:pPr marL="285750" indent="-285750" algn="just">
              <a:lnSpc>
                <a:spcPct val="120000"/>
              </a:lnSpc>
              <a:spcBef>
                <a:spcPts val="600"/>
              </a:spcBef>
              <a:buFont typeface="Arial" panose="020B0604020202020204" pitchFamily="34" charset="0"/>
              <a:buChar char="•"/>
            </a:pPr>
            <a:r>
              <a:rPr lang="vi-VN" sz="1600" dirty="0">
                <a:solidFill>
                  <a:schemeClr val="bg1"/>
                </a:solidFill>
              </a:rPr>
              <a:t>Nhóm tập trung vào chất lượng đầu ra của dự án hơn là tập trung vào tổng các chi phí bỏ ra.</a:t>
            </a:r>
          </a:p>
          <a:p>
            <a:pPr algn="just">
              <a:lnSpc>
                <a:spcPct val="120000"/>
              </a:lnSpc>
              <a:spcBef>
                <a:spcPts val="600"/>
              </a:spcBef>
            </a:pPr>
            <a:r>
              <a:rPr lang="vi-VN" sz="1600" dirty="0">
                <a:solidFill>
                  <a:schemeClr val="bg1"/>
                </a:solidFill>
              </a:rPr>
              <a:t/>
            </a:r>
            <a:br>
              <a:rPr lang="vi-VN" sz="1600" dirty="0">
                <a:solidFill>
                  <a:schemeClr val="bg1"/>
                </a:solidFill>
              </a:rPr>
            </a:br>
            <a:endParaRPr lang="en-US" sz="1600" dirty="0">
              <a:solidFill>
                <a:schemeClr val="bg1"/>
              </a:solidFill>
            </a:endParaRPr>
          </a:p>
          <a:p>
            <a:pPr marL="285750" indent="-285750" algn="just">
              <a:buFont typeface="Arial" panose="020B0604020202020204" pitchFamily="34" charset="0"/>
              <a:buChar char="•"/>
            </a:pPr>
            <a:endParaRPr lang="en-US" sz="1600" dirty="0">
              <a:solidFill>
                <a:schemeClr val="bg1"/>
              </a:solidFill>
            </a:endParaRPr>
          </a:p>
        </p:txBody>
      </p:sp>
      <p:sp>
        <p:nvSpPr>
          <p:cNvPr id="30" name="TextBox 29">
            <a:extLst>
              <a:ext uri="{FF2B5EF4-FFF2-40B4-BE49-F238E27FC236}">
                <a16:creationId xmlns:a16="http://schemas.microsoft.com/office/drawing/2014/main" xmlns="" id="{05679676-32EA-4A06-A348-2C6B7C5EF2FD}"/>
              </a:ext>
            </a:extLst>
          </p:cNvPr>
          <p:cNvSpPr txBox="1"/>
          <p:nvPr/>
        </p:nvSpPr>
        <p:spPr>
          <a:xfrm>
            <a:off x="1483977" y="956455"/>
            <a:ext cx="8067276" cy="461665"/>
          </a:xfrm>
          <a:prstGeom prst="rect">
            <a:avLst/>
          </a:prstGeom>
          <a:noFill/>
        </p:spPr>
        <p:txBody>
          <a:bodyPr wrap="square" rtlCol="0">
            <a:spAutoFit/>
          </a:bodyPr>
          <a:lstStyle/>
          <a:p>
            <a:r>
              <a:rPr lang="vi-VN" altLang="zh-CN" sz="2400" b="1" dirty="0">
                <a:latin typeface="Century Gothic" panose="020B0502020202020204" pitchFamily="34" charset="0"/>
              </a:rPr>
              <a:t>Những hạn chế khi lựa chọn phương thức này? </a:t>
            </a:r>
            <a:endParaRPr lang="en-US" sz="2400" dirty="0"/>
          </a:p>
        </p:txBody>
      </p:sp>
    </p:spTree>
    <p:extLst>
      <p:ext uri="{BB962C8B-B14F-4D97-AF65-F5344CB8AC3E}">
        <p14:creationId xmlns:p14="http://schemas.microsoft.com/office/powerpoint/2010/main" val="203176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31"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 calcmode="lin" valueType="num">
                                      <p:cBhvr>
                                        <p:cTn id="10" dur="1000" fill="hold"/>
                                        <p:tgtEl>
                                          <p:spTgt spid="26"/>
                                        </p:tgtEl>
                                        <p:attrNameLst>
                                          <p:attrName>ppt_w</p:attrName>
                                        </p:attrNameLst>
                                      </p:cBhvr>
                                      <p:tavLst>
                                        <p:tav tm="0">
                                          <p:val>
                                            <p:fltVal val="0"/>
                                          </p:val>
                                        </p:tav>
                                        <p:tav tm="100000">
                                          <p:val>
                                            <p:strVal val="#ppt_w"/>
                                          </p:val>
                                        </p:tav>
                                      </p:tavLst>
                                    </p:anim>
                                    <p:anim calcmode="lin" valueType="num">
                                      <p:cBhvr>
                                        <p:cTn id="11" dur="1000" fill="hold"/>
                                        <p:tgtEl>
                                          <p:spTgt spid="26"/>
                                        </p:tgtEl>
                                        <p:attrNameLst>
                                          <p:attrName>ppt_h</p:attrName>
                                        </p:attrNameLst>
                                      </p:cBhvr>
                                      <p:tavLst>
                                        <p:tav tm="0">
                                          <p:val>
                                            <p:fltVal val="0"/>
                                          </p:val>
                                        </p:tav>
                                        <p:tav tm="100000">
                                          <p:val>
                                            <p:strVal val="#ppt_h"/>
                                          </p:val>
                                        </p:tav>
                                      </p:tavLst>
                                    </p:anim>
                                    <p:anim calcmode="lin" valueType="num">
                                      <p:cBhvr>
                                        <p:cTn id="12" dur="1000" fill="hold"/>
                                        <p:tgtEl>
                                          <p:spTgt spid="26"/>
                                        </p:tgtEl>
                                        <p:attrNameLst>
                                          <p:attrName>style.rotation</p:attrName>
                                        </p:attrNameLst>
                                      </p:cBhvr>
                                      <p:tavLst>
                                        <p:tav tm="0">
                                          <p:val>
                                            <p:fltVal val="90"/>
                                          </p:val>
                                        </p:tav>
                                        <p:tav tm="100000">
                                          <p:val>
                                            <p:fltVal val="0"/>
                                          </p:val>
                                        </p:tav>
                                      </p:tavLst>
                                    </p:anim>
                                    <p:animEffect transition="in" filter="fade">
                                      <p:cBhvr>
                                        <p:cTn id="13" dur="1000"/>
                                        <p:tgtEl>
                                          <p:spTgt spid="26"/>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1000" fill="hold"/>
                                        <p:tgtEl>
                                          <p:spTgt spid="29"/>
                                        </p:tgtEl>
                                        <p:attrNameLst>
                                          <p:attrName>ppt_w</p:attrName>
                                        </p:attrNameLst>
                                      </p:cBhvr>
                                      <p:tavLst>
                                        <p:tav tm="0">
                                          <p:val>
                                            <p:fltVal val="0"/>
                                          </p:val>
                                        </p:tav>
                                        <p:tav tm="100000">
                                          <p:val>
                                            <p:strVal val="#ppt_w"/>
                                          </p:val>
                                        </p:tav>
                                      </p:tavLst>
                                    </p:anim>
                                    <p:anim calcmode="lin" valueType="num">
                                      <p:cBhvr>
                                        <p:cTn id="17" dur="1000" fill="hold"/>
                                        <p:tgtEl>
                                          <p:spTgt spid="29"/>
                                        </p:tgtEl>
                                        <p:attrNameLst>
                                          <p:attrName>ppt_h</p:attrName>
                                        </p:attrNameLst>
                                      </p:cBhvr>
                                      <p:tavLst>
                                        <p:tav tm="0">
                                          <p:val>
                                            <p:fltVal val="0"/>
                                          </p:val>
                                        </p:tav>
                                        <p:tav tm="100000">
                                          <p:val>
                                            <p:strVal val="#ppt_h"/>
                                          </p:val>
                                        </p:tav>
                                      </p:tavLst>
                                    </p:anim>
                                    <p:anim calcmode="lin" valueType="num">
                                      <p:cBhvr>
                                        <p:cTn id="18" dur="1000" fill="hold"/>
                                        <p:tgtEl>
                                          <p:spTgt spid="29"/>
                                        </p:tgtEl>
                                        <p:attrNameLst>
                                          <p:attrName>style.rotation</p:attrName>
                                        </p:attrNameLst>
                                      </p:cBhvr>
                                      <p:tavLst>
                                        <p:tav tm="0">
                                          <p:val>
                                            <p:fltVal val="90"/>
                                          </p:val>
                                        </p:tav>
                                        <p:tav tm="100000">
                                          <p:val>
                                            <p:fltVal val="0"/>
                                          </p:val>
                                        </p:tav>
                                      </p:tavLst>
                                    </p:anim>
                                    <p:animEffect transition="in" filter="fade">
                                      <p:cBhvr>
                                        <p:cTn id="19" dur="10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26"/>
                                        </p:tgtEl>
                                      </p:cBhvr>
                                    </p:animEffect>
                                    <p:set>
                                      <p:cBhvr>
                                        <p:cTn id="24" dur="1" fill="hold">
                                          <p:stCondLst>
                                            <p:cond delay="499"/>
                                          </p:stCondLst>
                                        </p:cTn>
                                        <p:tgtEl>
                                          <p:spTgt spid="26"/>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9"/>
                                        </p:tgtEl>
                                      </p:cBhvr>
                                    </p:animEffect>
                                    <p:set>
                                      <p:cBhvr>
                                        <p:cTn id="27" dur="1" fill="hold">
                                          <p:stCondLst>
                                            <p:cond delay="499"/>
                                          </p:stCondLst>
                                        </p:cTn>
                                        <p:tgtEl>
                                          <p:spTgt spid="29"/>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par>
                          <p:cTn id="34" fill="hold">
                            <p:stCondLst>
                              <p:cond delay="500"/>
                            </p:stCondLst>
                            <p:childTnLst>
                              <p:par>
                                <p:cTn id="35" presetID="31"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1000" fill="hold"/>
                                        <p:tgtEl>
                                          <p:spTgt spid="13"/>
                                        </p:tgtEl>
                                        <p:attrNameLst>
                                          <p:attrName>ppt_w</p:attrName>
                                        </p:attrNameLst>
                                      </p:cBhvr>
                                      <p:tavLst>
                                        <p:tav tm="0">
                                          <p:val>
                                            <p:fltVal val="0"/>
                                          </p:val>
                                        </p:tav>
                                        <p:tav tm="100000">
                                          <p:val>
                                            <p:strVal val="#ppt_w"/>
                                          </p:val>
                                        </p:tav>
                                      </p:tavLst>
                                    </p:anim>
                                    <p:anim calcmode="lin" valueType="num">
                                      <p:cBhvr>
                                        <p:cTn id="38" dur="1000" fill="hold"/>
                                        <p:tgtEl>
                                          <p:spTgt spid="13"/>
                                        </p:tgtEl>
                                        <p:attrNameLst>
                                          <p:attrName>ppt_h</p:attrName>
                                        </p:attrNameLst>
                                      </p:cBhvr>
                                      <p:tavLst>
                                        <p:tav tm="0">
                                          <p:val>
                                            <p:fltVal val="0"/>
                                          </p:val>
                                        </p:tav>
                                        <p:tav tm="100000">
                                          <p:val>
                                            <p:strVal val="#ppt_h"/>
                                          </p:val>
                                        </p:tav>
                                      </p:tavLst>
                                    </p:anim>
                                    <p:anim calcmode="lin" valueType="num">
                                      <p:cBhvr>
                                        <p:cTn id="39" dur="1000" fill="hold"/>
                                        <p:tgtEl>
                                          <p:spTgt spid="13"/>
                                        </p:tgtEl>
                                        <p:attrNameLst>
                                          <p:attrName>style.rotation</p:attrName>
                                        </p:attrNameLst>
                                      </p:cBhvr>
                                      <p:tavLst>
                                        <p:tav tm="0">
                                          <p:val>
                                            <p:fltVal val="90"/>
                                          </p:val>
                                        </p:tav>
                                        <p:tav tm="100000">
                                          <p:val>
                                            <p:fltVal val="0"/>
                                          </p:val>
                                        </p:tav>
                                      </p:tavLst>
                                    </p:anim>
                                    <p:animEffect transition="in" filter="fade">
                                      <p:cBhvr>
                                        <p:cTn id="4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29" grpId="0"/>
      <p:bldP spid="29" grpId="1"/>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Cover"/>
        <p:cNvGrpSpPr/>
        <p:nvPr/>
      </p:nvGrpSpPr>
      <p:grpSpPr>
        <a:xfrm>
          <a:off x="0" y="0"/>
          <a:ext cx="0" cy="0"/>
          <a:chOff x="0" y="0"/>
          <a:chExt cx="0" cy="0"/>
        </a:xfrm>
      </p:grpSpPr>
      <p:sp>
        <p:nvSpPr>
          <p:cNvPr id="116" name="任意多边形 115"/>
          <p:cNvSpPr/>
          <p:nvPr/>
        </p:nvSpPr>
        <p:spPr>
          <a:xfrm>
            <a:off x="38020" y="-7936"/>
            <a:ext cx="12192888" cy="6857999"/>
          </a:xfrm>
          <a:custGeom>
            <a:avLst/>
            <a:gdLst/>
            <a:ahLst/>
            <a:cxnLst/>
            <a:rect l="0" t="0" r="0" b="0"/>
            <a:pathLst>
              <a:path w="8529100" h="4377600">
                <a:moveTo>
                  <a:pt x="0" y="0"/>
                </a:moveTo>
                <a:lnTo>
                  <a:pt x="8529100" y="0"/>
                </a:lnTo>
                <a:lnTo>
                  <a:pt x="8529100" y="4377600"/>
                </a:lnTo>
                <a:lnTo>
                  <a:pt x="0" y="43776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dirty="0"/>
          </a:p>
        </p:txBody>
      </p:sp>
      <p:graphicFrame>
        <p:nvGraphicFramePr>
          <p:cNvPr id="2" name="Table 1"/>
          <p:cNvGraphicFramePr>
            <a:graphicFrameLocks noGrp="1"/>
          </p:cNvGraphicFramePr>
          <p:nvPr>
            <p:extLst>
              <p:ext uri="{D42A27DB-BD31-4B8C-83A1-F6EECF244321}">
                <p14:modId xmlns:p14="http://schemas.microsoft.com/office/powerpoint/2010/main" val="2961703828"/>
              </p:ext>
            </p:extLst>
          </p:nvPr>
        </p:nvGraphicFramePr>
        <p:xfrm>
          <a:off x="38020" y="1233377"/>
          <a:ext cx="11976036" cy="669851"/>
        </p:xfrm>
        <a:graphic>
          <a:graphicData uri="http://schemas.openxmlformats.org/drawingml/2006/table">
            <a:tbl>
              <a:tblPr firstRow="1" firstCol="1" bandRow="1">
                <a:tableStyleId>{5C22544A-7EE6-4342-B048-85BDC9FD1C3A}</a:tableStyleId>
              </a:tblPr>
              <a:tblGrid>
                <a:gridCol w="11976036">
                  <a:extLst>
                    <a:ext uri="{9D8B030D-6E8A-4147-A177-3AD203B41FA5}">
                      <a16:colId xmlns:a16="http://schemas.microsoft.com/office/drawing/2014/main" xmlns="" val="20000"/>
                    </a:ext>
                  </a:extLst>
                </a:gridCol>
              </a:tblGrid>
              <a:tr h="669851">
                <a:tc>
                  <a:txBody>
                    <a:bodyPr/>
                    <a:lstStyle/>
                    <a:p>
                      <a:pPr algn="l" rtl="0"/>
                      <a:r>
                        <a:rPr lang="en-US" sz="2000" b="1" i="0" u="none" strike="noStrike" kern="1200" dirty="0">
                          <a:solidFill>
                            <a:schemeClr val="lt1"/>
                          </a:solidFill>
                          <a:effectLst/>
                          <a:latin typeface="+mn-lt"/>
                          <a:ea typeface="+mn-ea"/>
                          <a:cs typeface="+mn-cs"/>
                        </a:rPr>
                        <a:t>   </a:t>
                      </a:r>
                      <a:r>
                        <a:rPr lang="en-US" sz="2000" b="1" i="0" u="none" strike="noStrike" kern="1200" dirty="0" err="1">
                          <a:solidFill>
                            <a:schemeClr val="lt1"/>
                          </a:solidFill>
                          <a:effectLst/>
                          <a:latin typeface="+mn-lt"/>
                          <a:ea typeface="+mn-ea"/>
                          <a:cs typeface="+mn-cs"/>
                        </a:rPr>
                        <a:t>Bước</a:t>
                      </a:r>
                      <a:r>
                        <a:rPr lang="en-US" sz="2000" b="1" i="0" u="none" strike="noStrike" kern="1200" baseline="0" dirty="0">
                          <a:solidFill>
                            <a:schemeClr val="lt1"/>
                          </a:solidFill>
                          <a:effectLst/>
                          <a:latin typeface="+mn-lt"/>
                          <a:ea typeface="+mn-ea"/>
                          <a:cs typeface="+mn-cs"/>
                        </a:rPr>
                        <a:t> 1: </a:t>
                      </a:r>
                      <a:r>
                        <a:rPr lang="en-US" sz="2000" b="1" i="0" u="none" strike="noStrike" kern="1200" baseline="0" dirty="0" err="1">
                          <a:solidFill>
                            <a:schemeClr val="lt1"/>
                          </a:solidFill>
                          <a:effectLst/>
                          <a:latin typeface="+mn-lt"/>
                          <a:ea typeface="+mn-ea"/>
                          <a:cs typeface="+mn-cs"/>
                        </a:rPr>
                        <a:t>Lấy</a:t>
                      </a:r>
                      <a:r>
                        <a:rPr lang="en-US" sz="2000" b="1" i="0" u="none" strike="noStrike" kern="1200" baseline="0" dirty="0">
                          <a:solidFill>
                            <a:schemeClr val="lt1"/>
                          </a:solidFill>
                          <a:effectLst/>
                          <a:latin typeface="+mn-lt"/>
                          <a:ea typeface="+mn-ea"/>
                          <a:cs typeface="+mn-cs"/>
                        </a:rPr>
                        <a:t> </a:t>
                      </a:r>
                      <a:r>
                        <a:rPr lang="en-US" sz="2000" b="1" i="0" u="none" strike="noStrike" kern="1200" baseline="0" dirty="0" err="1">
                          <a:solidFill>
                            <a:schemeClr val="lt1"/>
                          </a:solidFill>
                          <a:effectLst/>
                          <a:latin typeface="+mn-lt"/>
                          <a:ea typeface="+mn-ea"/>
                          <a:cs typeface="+mn-cs"/>
                        </a:rPr>
                        <a:t>yêu</a:t>
                      </a:r>
                      <a:r>
                        <a:rPr lang="en-US" sz="2000" b="1" i="0" u="none" strike="noStrike" kern="1200" baseline="0" dirty="0">
                          <a:solidFill>
                            <a:schemeClr val="lt1"/>
                          </a:solidFill>
                          <a:effectLst/>
                          <a:latin typeface="+mn-lt"/>
                          <a:ea typeface="+mn-ea"/>
                          <a:cs typeface="+mn-cs"/>
                        </a:rPr>
                        <a:t> </a:t>
                      </a:r>
                      <a:r>
                        <a:rPr lang="en-US" sz="2000" b="1" i="0" u="none" strike="noStrike" kern="1200" baseline="0" dirty="0" err="1">
                          <a:solidFill>
                            <a:schemeClr val="lt1"/>
                          </a:solidFill>
                          <a:effectLst/>
                          <a:latin typeface="+mn-lt"/>
                          <a:ea typeface="+mn-ea"/>
                          <a:cs typeface="+mn-cs"/>
                        </a:rPr>
                        <a:t>cầu</a:t>
                      </a:r>
                      <a:endParaRPr lang="vi-VN" sz="2000" b="1" i="0" u="none" strike="noStrike" kern="1200" dirty="0">
                        <a:solidFill>
                          <a:schemeClr val="lt1"/>
                        </a:solidFill>
                        <a:effectLst/>
                        <a:latin typeface="+mn-lt"/>
                        <a:ea typeface="+mn-ea"/>
                        <a:cs typeface="+mn-cs"/>
                      </a:endParaRPr>
                    </a:p>
                  </a:txBody>
                  <a:tcPr marL="68580" marR="68580" marT="0" marB="0" anchor="ctr"/>
                </a:tc>
                <a:extLst>
                  <a:ext uri="{0D108BD9-81ED-4DB2-BD59-A6C34878D82A}">
                    <a16:rowId xmlns:a16="http://schemas.microsoft.com/office/drawing/2014/main" xmlns="" val="10000"/>
                  </a:ext>
                </a:extLst>
              </a:tr>
            </a:tbl>
          </a:graphicData>
        </a:graphic>
      </p:graphicFrame>
      <p:sp>
        <p:nvSpPr>
          <p:cNvPr id="3" name="AutoShape 8" descr="Kết quả hình ảnh cho github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Kết quả hình ảnh cho github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Kết quả hình ảnh cho github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4" descr="Kết quả hình ảnh cho github ico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6" descr="Kết quả hình ảnh cho github icon"/>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7" name="组合 19"/>
          <p:cNvGrpSpPr/>
          <p:nvPr/>
        </p:nvGrpSpPr>
        <p:grpSpPr>
          <a:xfrm>
            <a:off x="479725" y="239597"/>
            <a:ext cx="11291565" cy="846253"/>
            <a:chOff x="479725" y="239597"/>
            <a:chExt cx="11291565" cy="846253"/>
          </a:xfrm>
        </p:grpSpPr>
        <p:pic>
          <p:nvPicPr>
            <p:cNvPr id="18" name="图片 20"/>
            <p:cNvPicPr>
              <a:picLocks noChangeAspect="1"/>
            </p:cNvPicPr>
            <p:nvPr/>
          </p:nvPicPr>
          <p:blipFill>
            <a:blip r:embed="rId3"/>
            <a:stretch>
              <a:fillRect/>
            </a:stretch>
          </p:blipFill>
          <p:spPr>
            <a:xfrm>
              <a:off x="479725" y="239597"/>
              <a:ext cx="863431" cy="846253"/>
            </a:xfrm>
            <a:prstGeom prst="rect">
              <a:avLst/>
            </a:prstGeom>
          </p:spPr>
        </p:pic>
        <p:sp>
          <p:nvSpPr>
            <p:cNvPr id="19" name="文本框 21"/>
            <p:cNvSpPr txBox="1"/>
            <p:nvPr/>
          </p:nvSpPr>
          <p:spPr>
            <a:xfrm>
              <a:off x="559015" y="41592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4</a:t>
              </a:r>
              <a:endParaRPr lang="zh-CN" altLang="en-US" sz="2800" b="1" dirty="0">
                <a:solidFill>
                  <a:schemeClr val="bg1"/>
                </a:solidFill>
                <a:latin typeface="Century Gothic" panose="020B0502020202020204" pitchFamily="34" charset="0"/>
              </a:endParaRPr>
            </a:p>
          </p:txBody>
        </p:sp>
        <p:sp>
          <p:nvSpPr>
            <p:cNvPr id="20"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bg1"/>
                  </a:solidFill>
                  <a:latin typeface="Century Gothic" panose="020B0502020202020204" pitchFamily="34" charset="0"/>
                </a:rPr>
                <a:t>Phương</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thức</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phát</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triển</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dự</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án</a:t>
              </a:r>
              <a:endParaRPr lang="zh-CN" altLang="en-US" sz="3200" b="1" dirty="0">
                <a:solidFill>
                  <a:schemeClr val="bg1"/>
                </a:solidFill>
                <a:latin typeface="Century Gothic" panose="020B0502020202020204" pitchFamily="34" charset="0"/>
              </a:endParaRPr>
            </a:p>
          </p:txBody>
        </p:sp>
      </p:grpSp>
      <p:grpSp>
        <p:nvGrpSpPr>
          <p:cNvPr id="21" name="Group 20"/>
          <p:cNvGrpSpPr/>
          <p:nvPr/>
        </p:nvGrpSpPr>
        <p:grpSpPr>
          <a:xfrm>
            <a:off x="445134" y="2374931"/>
            <a:ext cx="5188509" cy="1156982"/>
            <a:chOff x="1989713" y="4015964"/>
            <a:chExt cx="2868729" cy="1382235"/>
          </a:xfrm>
        </p:grpSpPr>
        <p:sp>
          <p:nvSpPr>
            <p:cNvPr id="22" name="Rounded Rectangle 21"/>
            <p:cNvSpPr/>
            <p:nvPr/>
          </p:nvSpPr>
          <p:spPr>
            <a:xfrm>
              <a:off x="1989713" y="4015964"/>
              <a:ext cx="2815506" cy="13822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Rounded Rectangle 4"/>
            <p:cNvSpPr/>
            <p:nvPr/>
          </p:nvSpPr>
          <p:spPr>
            <a:xfrm>
              <a:off x="1989713" y="4663058"/>
              <a:ext cx="2868729" cy="694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defTabSz="400050" rtl="0">
                <a:lnSpc>
                  <a:spcPct val="90000"/>
                </a:lnSpc>
                <a:spcBef>
                  <a:spcPct val="0"/>
                </a:spcBef>
                <a:spcAft>
                  <a:spcPct val="35000"/>
                </a:spcAft>
              </a:pPr>
              <a:endParaRPr lang="en-US" sz="2600" b="1" kern="1200" dirty="0"/>
            </a:p>
          </p:txBody>
        </p:sp>
      </p:grpSp>
      <p:sp>
        <p:nvSpPr>
          <p:cNvPr id="24" name="TextBox 23"/>
          <p:cNvSpPr txBox="1"/>
          <p:nvPr/>
        </p:nvSpPr>
        <p:spPr>
          <a:xfrm>
            <a:off x="560958" y="2548227"/>
            <a:ext cx="4888866" cy="1938992"/>
          </a:xfrm>
          <a:prstGeom prst="rect">
            <a:avLst/>
          </a:prstGeom>
          <a:noFill/>
        </p:spPr>
        <p:txBody>
          <a:bodyPr wrap="square" rtlCol="0">
            <a:spAutoFit/>
          </a:bodyPr>
          <a:lstStyle/>
          <a:p>
            <a:pPr algn="just" fontAlgn="base">
              <a:lnSpc>
                <a:spcPct val="120000"/>
              </a:lnSpc>
            </a:pPr>
            <a:r>
              <a:rPr lang="vi-VN" sz="2000" dirty="0">
                <a:solidFill>
                  <a:schemeClr val="bg1"/>
                </a:solidFill>
              </a:rPr>
              <a:t>Nhóm tiến hành xây dựng Background và Purpose của dự án.</a:t>
            </a:r>
          </a:p>
          <a:p>
            <a:pPr marL="285750" indent="-285750" algn="just" fontAlgn="base">
              <a:buFont typeface="Arial" panose="020B0604020202020204" pitchFamily="34" charset="0"/>
              <a:buChar char="•"/>
            </a:pPr>
            <a:endParaRPr lang="en-US" dirty="0">
              <a:solidFill>
                <a:schemeClr val="bg1"/>
              </a:solidFill>
            </a:endParaRPr>
          </a:p>
          <a:p>
            <a:pPr algn="just"/>
            <a:r>
              <a:rPr lang="vi-VN" dirty="0"/>
              <a:t/>
            </a:r>
            <a:br>
              <a:rPr lang="vi-VN" dirty="0"/>
            </a:br>
            <a:endParaRPr lang="vi-VN" dirty="0">
              <a:solidFill>
                <a:schemeClr val="bg1"/>
              </a:solidFill>
            </a:endParaRPr>
          </a:p>
          <a:p>
            <a:pPr algn="just"/>
            <a:endParaRPr lang="en-US" dirty="0"/>
          </a:p>
        </p:txBody>
      </p:sp>
      <p:grpSp>
        <p:nvGrpSpPr>
          <p:cNvPr id="25" name="Group 24"/>
          <p:cNvGrpSpPr/>
          <p:nvPr/>
        </p:nvGrpSpPr>
        <p:grpSpPr>
          <a:xfrm>
            <a:off x="6096000" y="4992579"/>
            <a:ext cx="5416296" cy="1535741"/>
            <a:chOff x="1989713" y="4015964"/>
            <a:chExt cx="2868729" cy="1382235"/>
          </a:xfrm>
        </p:grpSpPr>
        <p:sp>
          <p:nvSpPr>
            <p:cNvPr id="26" name="Rounded Rectangle 25"/>
            <p:cNvSpPr/>
            <p:nvPr/>
          </p:nvSpPr>
          <p:spPr>
            <a:xfrm>
              <a:off x="1989713" y="4015964"/>
              <a:ext cx="2815506" cy="13822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ounded Rectangle 4"/>
            <p:cNvSpPr/>
            <p:nvPr/>
          </p:nvSpPr>
          <p:spPr>
            <a:xfrm>
              <a:off x="1989713" y="4663058"/>
              <a:ext cx="2868729" cy="694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defTabSz="400050" rtl="0">
                <a:lnSpc>
                  <a:spcPct val="90000"/>
                </a:lnSpc>
                <a:spcBef>
                  <a:spcPct val="0"/>
                </a:spcBef>
                <a:spcAft>
                  <a:spcPct val="35000"/>
                </a:spcAft>
              </a:pPr>
              <a:endParaRPr lang="en-US" sz="2600" b="1" kern="1200" dirty="0"/>
            </a:p>
          </p:txBody>
        </p:sp>
      </p:grpSp>
      <p:sp>
        <p:nvSpPr>
          <p:cNvPr id="6" name="Rectangle 5">
            <a:extLst>
              <a:ext uri="{FF2B5EF4-FFF2-40B4-BE49-F238E27FC236}">
                <a16:creationId xmlns:a16="http://schemas.microsoft.com/office/drawing/2014/main" xmlns="" id="{11CB4482-B9E3-4511-B0B5-7AC91E4857FD}"/>
              </a:ext>
            </a:extLst>
          </p:cNvPr>
          <p:cNvSpPr/>
          <p:nvPr/>
        </p:nvSpPr>
        <p:spPr>
          <a:xfrm>
            <a:off x="6149271" y="5134558"/>
            <a:ext cx="5170805" cy="1166410"/>
          </a:xfrm>
          <a:prstGeom prst="rect">
            <a:avLst/>
          </a:prstGeom>
        </p:spPr>
        <p:txBody>
          <a:bodyPr wrap="square">
            <a:spAutoFit/>
          </a:bodyPr>
          <a:lstStyle/>
          <a:p>
            <a:pPr algn="just" fontAlgn="base">
              <a:lnSpc>
                <a:spcPct val="120000"/>
              </a:lnSpc>
            </a:pPr>
            <a:r>
              <a:rPr lang="vi-VN" sz="2000" dirty="0">
                <a:solidFill>
                  <a:schemeClr val="bg1"/>
                </a:solidFill>
              </a:rPr>
              <a:t>Sau đó khi sponsor phê duyệt. Nhóm tiến hành phỏng vấn để xác định nhu cầu cũng như mức độ rộng lớn của thị trường</a:t>
            </a:r>
            <a:r>
              <a:rPr lang="vi-VN" dirty="0">
                <a:solidFill>
                  <a:schemeClr val="bg1"/>
                </a:solidFill>
              </a:rPr>
              <a:t>. </a:t>
            </a:r>
            <a:endParaRPr lang="en-US" dirty="0">
              <a:solidFill>
                <a:schemeClr val="bg1"/>
              </a:solidFill>
            </a:endParaRPr>
          </a:p>
        </p:txBody>
      </p:sp>
      <p:pic>
        <p:nvPicPr>
          <p:cNvPr id="1034" name="Picture 10" descr="Kết quả hình ảnh cho work in group">
            <a:extLst>
              <a:ext uri="{FF2B5EF4-FFF2-40B4-BE49-F238E27FC236}">
                <a16:creationId xmlns:a16="http://schemas.microsoft.com/office/drawing/2014/main" xmlns="" id="{3CCE331E-1DF2-4180-AFE2-99E82ECF09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9271" y="2047689"/>
            <a:ext cx="5189289" cy="258130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ình ảnh có liên quan">
            <a:extLst>
              <a:ext uri="{FF2B5EF4-FFF2-40B4-BE49-F238E27FC236}">
                <a16:creationId xmlns:a16="http://schemas.microsoft.com/office/drawing/2014/main" xmlns="" id="{96036125-02BC-4F38-8A0B-A521F97674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415" y="3995361"/>
            <a:ext cx="5190228" cy="2577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0080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barn(inVertical)">
                                      <p:cBhvr>
                                        <p:cTn id="7" dur="500"/>
                                        <p:tgtEl>
                                          <p:spTgt spid="1034"/>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038"/>
                                        </p:tgtEl>
                                        <p:attrNameLst>
                                          <p:attrName>style.visibility</p:attrName>
                                        </p:attrNameLst>
                                      </p:cBhvr>
                                      <p:to>
                                        <p:strVal val="visible"/>
                                      </p:to>
                                    </p:set>
                                    <p:animEffect transition="in" filter="barn(inVertical)">
                                      <p:cBhvr>
                                        <p:cTn id="11" dur="5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Cover"/>
        <p:cNvGrpSpPr/>
        <p:nvPr/>
      </p:nvGrpSpPr>
      <p:grpSpPr>
        <a:xfrm>
          <a:off x="0" y="0"/>
          <a:ext cx="0" cy="0"/>
          <a:chOff x="0" y="0"/>
          <a:chExt cx="0" cy="0"/>
        </a:xfrm>
      </p:grpSpPr>
      <p:sp>
        <p:nvSpPr>
          <p:cNvPr id="116" name="任意多边形 115"/>
          <p:cNvSpPr/>
          <p:nvPr/>
        </p:nvSpPr>
        <p:spPr>
          <a:xfrm>
            <a:off x="0" y="0"/>
            <a:ext cx="12192888" cy="6857999"/>
          </a:xfrm>
          <a:custGeom>
            <a:avLst/>
            <a:gdLst/>
            <a:ahLst/>
            <a:cxnLst/>
            <a:rect l="0" t="0" r="0" b="0"/>
            <a:pathLst>
              <a:path w="8529100" h="4377600">
                <a:moveTo>
                  <a:pt x="0" y="0"/>
                </a:moveTo>
                <a:lnTo>
                  <a:pt x="8529100" y="0"/>
                </a:lnTo>
                <a:lnTo>
                  <a:pt x="8529100" y="4377600"/>
                </a:lnTo>
                <a:lnTo>
                  <a:pt x="0" y="43776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dirty="0"/>
          </a:p>
        </p:txBody>
      </p:sp>
      <p:sp>
        <p:nvSpPr>
          <p:cNvPr id="3" name="AutoShape 8" descr="Kết quả hình ảnh cho github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Kết quả hình ảnh cho github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Kết quả hình ảnh cho github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4" descr="Kết quả hình ảnh cho github ico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6" descr="Kết quả hình ảnh cho github icon"/>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7" name="组合 19"/>
          <p:cNvGrpSpPr/>
          <p:nvPr/>
        </p:nvGrpSpPr>
        <p:grpSpPr>
          <a:xfrm>
            <a:off x="321328" y="194411"/>
            <a:ext cx="11291565" cy="846253"/>
            <a:chOff x="479725" y="239597"/>
            <a:chExt cx="11291565" cy="846253"/>
          </a:xfrm>
        </p:grpSpPr>
        <p:pic>
          <p:nvPicPr>
            <p:cNvPr id="18" name="图片 20"/>
            <p:cNvPicPr>
              <a:picLocks noChangeAspect="1"/>
            </p:cNvPicPr>
            <p:nvPr/>
          </p:nvPicPr>
          <p:blipFill>
            <a:blip r:embed="rId3"/>
            <a:stretch>
              <a:fillRect/>
            </a:stretch>
          </p:blipFill>
          <p:spPr>
            <a:xfrm>
              <a:off x="479725" y="239597"/>
              <a:ext cx="863431" cy="846253"/>
            </a:xfrm>
            <a:prstGeom prst="rect">
              <a:avLst/>
            </a:prstGeom>
          </p:spPr>
        </p:pic>
        <p:sp>
          <p:nvSpPr>
            <p:cNvPr id="19" name="文本框 21"/>
            <p:cNvSpPr txBox="1"/>
            <p:nvPr/>
          </p:nvSpPr>
          <p:spPr>
            <a:xfrm>
              <a:off x="559015" y="41592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4</a:t>
              </a:r>
              <a:endParaRPr lang="zh-CN" altLang="en-US" sz="2800" b="1" dirty="0">
                <a:solidFill>
                  <a:schemeClr val="bg1"/>
                </a:solidFill>
                <a:latin typeface="Century Gothic" panose="020B0502020202020204" pitchFamily="34" charset="0"/>
              </a:endParaRPr>
            </a:p>
          </p:txBody>
        </p:sp>
        <p:sp>
          <p:nvSpPr>
            <p:cNvPr id="20" name="文本框 23"/>
            <p:cNvSpPr txBox="1"/>
            <p:nvPr/>
          </p:nvSpPr>
          <p:spPr>
            <a:xfrm>
              <a:off x="1478659" y="252770"/>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bg1"/>
                  </a:solidFill>
                  <a:latin typeface="Century Gothic" panose="020B0502020202020204" pitchFamily="34" charset="0"/>
                </a:rPr>
                <a:t>Phương</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thức</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phát</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triển</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dự</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án</a:t>
              </a:r>
              <a:endParaRPr lang="zh-CN" altLang="en-US" sz="3200" b="1" dirty="0">
                <a:solidFill>
                  <a:schemeClr val="bg1"/>
                </a:solidFill>
                <a:latin typeface="Century Gothic" panose="020B0502020202020204" pitchFamily="34" charset="0"/>
              </a:endParaRPr>
            </a:p>
          </p:txBody>
        </p:sp>
      </p:grpSp>
      <p:grpSp>
        <p:nvGrpSpPr>
          <p:cNvPr id="25" name="Group 24"/>
          <p:cNvGrpSpPr/>
          <p:nvPr/>
        </p:nvGrpSpPr>
        <p:grpSpPr>
          <a:xfrm>
            <a:off x="753042" y="1705718"/>
            <a:ext cx="4633623" cy="2625715"/>
            <a:chOff x="1989713" y="4015964"/>
            <a:chExt cx="2868729" cy="1382235"/>
          </a:xfrm>
        </p:grpSpPr>
        <p:sp>
          <p:nvSpPr>
            <p:cNvPr id="26" name="Rounded Rectangle 25"/>
            <p:cNvSpPr/>
            <p:nvPr/>
          </p:nvSpPr>
          <p:spPr>
            <a:xfrm>
              <a:off x="1989713" y="4015964"/>
              <a:ext cx="2815506" cy="13822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ounded Rectangle 4"/>
            <p:cNvSpPr/>
            <p:nvPr/>
          </p:nvSpPr>
          <p:spPr>
            <a:xfrm>
              <a:off x="1989713" y="4663058"/>
              <a:ext cx="2868729" cy="694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defTabSz="400050" rtl="0">
                <a:lnSpc>
                  <a:spcPct val="90000"/>
                </a:lnSpc>
                <a:spcBef>
                  <a:spcPct val="0"/>
                </a:spcBef>
                <a:spcAft>
                  <a:spcPct val="35000"/>
                </a:spcAft>
              </a:pPr>
              <a:endParaRPr lang="en-US" sz="2600" b="1" kern="1200" dirty="0"/>
            </a:p>
          </p:txBody>
        </p:sp>
      </p:grpSp>
      <p:sp>
        <p:nvSpPr>
          <p:cNvPr id="28" name="TextBox 27"/>
          <p:cNvSpPr txBox="1"/>
          <p:nvPr/>
        </p:nvSpPr>
        <p:spPr>
          <a:xfrm>
            <a:off x="1014278" y="2049079"/>
            <a:ext cx="4025186" cy="1938992"/>
          </a:xfrm>
          <a:prstGeom prst="rect">
            <a:avLst/>
          </a:prstGeom>
          <a:noFill/>
        </p:spPr>
        <p:txBody>
          <a:bodyPr wrap="square" rtlCol="0">
            <a:spAutoFit/>
          </a:bodyPr>
          <a:lstStyle/>
          <a:p>
            <a:pPr algn="just"/>
            <a:r>
              <a:rPr lang="vi-VN" sz="2000" dirty="0">
                <a:solidFill>
                  <a:schemeClr val="bg1"/>
                </a:solidFill>
              </a:rPr>
              <a:t>Đối với sinh viên của trường Kinh Tế thì chủ yếu lấy thông tin qua hình thức phỏng vấn trực tiếp, còn đối với những trường khác trên địa bàn Thành phố Đà Nẵng thì sẽ dùng form khảo sát.</a:t>
            </a:r>
            <a:endParaRPr lang="en-US" sz="2000" dirty="0">
              <a:solidFill>
                <a:schemeClr val="bg1"/>
              </a:solidFill>
            </a:endParaRPr>
          </a:p>
        </p:txBody>
      </p:sp>
      <p:pic>
        <p:nvPicPr>
          <p:cNvPr id="29" name="Picture 2" descr="https://lh6.googleusercontent.com/n_NsxqmoSOtjOY3Woh_6ANkV_akT9FrAYXp96uHorYCDqA7X9E2WlrSbgklW89bqLgirs0oqLijV7k2MgiymlY4G3e7HeR-zR_3soq6iZ_vp8wPAlq0Y8OEx9-fIs75ZrsKY8qP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2576" y="792359"/>
            <a:ext cx="4774618" cy="256957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lh5.googleusercontent.com/OOzRhs1FMsFPUEQpFftesUs1rYQhnnLanxoe8-FIeg7dRFBuXY3O-L7dXOPBElQRe2Sc066hDeReZj0hKpjd8AQyIgh0HiUSY3az9RB9nlnVKrdM51lppimZeRSR2ksHEQpj65M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2576" y="3361937"/>
            <a:ext cx="4774617" cy="198624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lh5.googleusercontent.com/p11oc4UG2QFpyhDJhUaIngFFqnhukXP6yl9_2bmgQWYogC8uFV_m_ZzFcqKbZ4VRwORsfQ-NmvywniindlFqtZXq4yjMKwOtx8M-U-94a0ecb--vbrSyhKNtjiO3rUiX7FrIPxy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2577" y="5348177"/>
            <a:ext cx="4774616" cy="1400353"/>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2" descr="Kết quả hình ảnh cho form icon 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Kết quả hình ảnh cho form icon 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05929" y="4761366"/>
            <a:ext cx="1758009" cy="175800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Kết quả hình ảnh cho sinh viên icon 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12370" y="4667095"/>
            <a:ext cx="1714500" cy="180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7315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026"/>
                                        </p:tgtEl>
                                      </p:cBhvr>
                                    </p:animEffect>
                                    <p:animScale>
                                      <p:cBhvr>
                                        <p:cTn id="7" dur="250" autoRev="1" fill="hold"/>
                                        <p:tgtEl>
                                          <p:spTgt spid="1026"/>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1028"/>
                                        </p:tgtEl>
                                      </p:cBhvr>
                                    </p:animEffect>
                                    <p:animScale>
                                      <p:cBhvr>
                                        <p:cTn id="10" dur="250" autoRev="1" fill="hold"/>
                                        <p:tgtEl>
                                          <p:spTgt spid="10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79725" y="239597"/>
            <a:ext cx="11291565" cy="846253"/>
            <a:chOff x="479725" y="239597"/>
            <a:chExt cx="11291565" cy="846253"/>
          </a:xfrm>
        </p:grpSpPr>
        <p:pic>
          <p:nvPicPr>
            <p:cNvPr id="21" name="图片 20"/>
            <p:cNvPicPr>
              <a:picLocks noChangeAspect="1"/>
            </p:cNvPicPr>
            <p:nvPr/>
          </p:nvPicPr>
          <p:blipFill>
            <a:blip r:embed="rId3"/>
            <a:stretch>
              <a:fillRect/>
            </a:stretch>
          </p:blipFill>
          <p:spPr>
            <a:xfrm>
              <a:off x="479725" y="239597"/>
              <a:ext cx="863431" cy="846253"/>
            </a:xfrm>
            <a:prstGeom prst="rect">
              <a:avLst/>
            </a:prstGeom>
          </p:spPr>
        </p:pic>
        <p:sp>
          <p:nvSpPr>
            <p:cNvPr id="22" name="文本框 21"/>
            <p:cNvSpPr txBox="1"/>
            <p:nvPr/>
          </p:nvSpPr>
          <p:spPr>
            <a:xfrm>
              <a:off x="559015" y="41592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4</a:t>
              </a:r>
              <a:endParaRPr lang="zh-CN" altLang="en-US" sz="2800" b="1" dirty="0">
                <a:solidFill>
                  <a:schemeClr val="bg1"/>
                </a:solidFill>
                <a:latin typeface="Century Gothic" panose="020B0502020202020204" pitchFamily="34" charset="0"/>
              </a:endParaRPr>
            </a:p>
          </p:txBody>
        </p:sp>
        <p:sp>
          <p:nvSpPr>
            <p:cNvPr id="24"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Phương</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thức</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phát</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triển</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dự</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án</a:t>
              </a:r>
              <a:endParaRPr lang="zh-CN" altLang="en-US" sz="3200" b="1" dirty="0">
                <a:solidFill>
                  <a:schemeClr val="accent1"/>
                </a:solidFill>
                <a:latin typeface="Century Gothic" panose="020B0502020202020204" pitchFamily="34" charset="0"/>
              </a:endParaRPr>
            </a:p>
          </p:txBody>
        </p:sp>
      </p:grpSp>
      <p:sp>
        <p:nvSpPr>
          <p:cNvPr id="9" name="Rounded Rectangle 4"/>
          <p:cNvSpPr/>
          <p:nvPr/>
        </p:nvSpPr>
        <p:spPr>
          <a:xfrm>
            <a:off x="1263866" y="2714752"/>
            <a:ext cx="2831181" cy="16031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algn="l" defTabSz="400050" rtl="0">
              <a:lnSpc>
                <a:spcPct val="90000"/>
              </a:lnSpc>
              <a:spcBef>
                <a:spcPct val="0"/>
              </a:spcBef>
              <a:spcAft>
                <a:spcPct val="35000"/>
              </a:spcAft>
            </a:pPr>
            <a:r>
              <a:rPr lang="vi-VN" sz="900" kern="1200" dirty="0"/>
              <a:t>Hoàn thành 80% dự án.</a:t>
            </a:r>
            <a:endParaRPr lang="en-US" sz="900" kern="1200" dirty="0"/>
          </a:p>
        </p:txBody>
      </p:sp>
      <p:sp>
        <p:nvSpPr>
          <p:cNvPr id="2" name="TextBox 1"/>
          <p:cNvSpPr txBox="1"/>
          <p:nvPr/>
        </p:nvSpPr>
        <p:spPr>
          <a:xfrm>
            <a:off x="1478658" y="2944167"/>
            <a:ext cx="932946" cy="369332"/>
          </a:xfrm>
          <a:prstGeom prst="rect">
            <a:avLst/>
          </a:prstGeom>
          <a:noFill/>
        </p:spPr>
        <p:txBody>
          <a:bodyPr wrap="square" rtlCol="0">
            <a:spAutoFit/>
          </a:bodyPr>
          <a:lstStyle/>
          <a:p>
            <a:endParaRPr lang="en-US" dirty="0"/>
          </a:p>
        </p:txBody>
      </p:sp>
      <p:sp>
        <p:nvSpPr>
          <p:cNvPr id="3" name="TextBox 2"/>
          <p:cNvSpPr txBox="1"/>
          <p:nvPr/>
        </p:nvSpPr>
        <p:spPr>
          <a:xfrm>
            <a:off x="711206" y="1735509"/>
            <a:ext cx="4373260" cy="3139321"/>
          </a:xfrm>
          <a:prstGeom prst="rect">
            <a:avLst/>
          </a:prstGeom>
          <a:noFill/>
        </p:spPr>
        <p:txBody>
          <a:bodyPr wrap="square" rtlCol="0">
            <a:spAutoFit/>
          </a:bodyPr>
          <a:lstStyle/>
          <a:p>
            <a:pPr algn="just"/>
            <a:r>
              <a:rPr lang="vi-VN" dirty="0">
                <a:solidFill>
                  <a:schemeClr val="bg1"/>
                </a:solidFill>
              </a:rPr>
              <a:t>Lấy yêu cầu: </a:t>
            </a:r>
          </a:p>
          <a:p>
            <a:pPr marL="285750" indent="-285750" algn="just" fontAlgn="base">
              <a:buFont typeface="Arial" panose="020B0604020202020204" pitchFamily="34" charset="0"/>
              <a:buChar char="•"/>
            </a:pPr>
            <a:r>
              <a:rPr lang="vi-VN" dirty="0">
                <a:solidFill>
                  <a:schemeClr val="bg1"/>
                </a:solidFill>
              </a:rPr>
              <a:t>Nhóm tiến hành lập Background và Purpose của dự án.</a:t>
            </a:r>
          </a:p>
          <a:p>
            <a:pPr marL="285750" indent="-285750" algn="just" fontAlgn="base">
              <a:buFont typeface="Arial" panose="020B0604020202020204" pitchFamily="34" charset="0"/>
              <a:buChar char="•"/>
            </a:pPr>
            <a:r>
              <a:rPr lang="vi-VN" dirty="0">
                <a:solidFill>
                  <a:schemeClr val="bg1"/>
                </a:solidFill>
              </a:rPr>
              <a:t>Sau đó khi sponsor phê duyệt. Nhóm tiến hành phỏng vấn để xác định nhu cầu cũng như mức độ rộng lớn của thị trường. </a:t>
            </a:r>
            <a:endParaRPr lang="en-US" dirty="0">
              <a:solidFill>
                <a:schemeClr val="bg1"/>
              </a:solidFill>
            </a:endParaRPr>
          </a:p>
          <a:p>
            <a:pPr marL="285750" indent="-285750" algn="just" fontAlgn="base">
              <a:buFont typeface="Arial" panose="020B0604020202020204" pitchFamily="34" charset="0"/>
              <a:buChar char="•"/>
            </a:pPr>
            <a:endParaRPr lang="en-US" dirty="0">
              <a:solidFill>
                <a:schemeClr val="bg1"/>
              </a:solidFill>
            </a:endParaRPr>
          </a:p>
          <a:p>
            <a:pPr algn="just"/>
            <a:r>
              <a:rPr lang="vi-VN" dirty="0"/>
              <a:t/>
            </a:r>
            <a:br>
              <a:rPr lang="vi-VN" dirty="0"/>
            </a:br>
            <a:endParaRPr lang="vi-VN" dirty="0">
              <a:solidFill>
                <a:schemeClr val="bg1"/>
              </a:solidFill>
            </a:endParaRPr>
          </a:p>
          <a:p>
            <a:pPr algn="just"/>
            <a:endParaRPr lang="en-US" dirty="0"/>
          </a:p>
        </p:txBody>
      </p:sp>
      <p:sp>
        <p:nvSpPr>
          <p:cNvPr id="4" name="TextBox 3"/>
          <p:cNvSpPr txBox="1"/>
          <p:nvPr/>
        </p:nvSpPr>
        <p:spPr>
          <a:xfrm>
            <a:off x="806751" y="4477198"/>
            <a:ext cx="4277715" cy="1477328"/>
          </a:xfrm>
          <a:prstGeom prst="rect">
            <a:avLst/>
          </a:prstGeom>
          <a:noFill/>
        </p:spPr>
        <p:txBody>
          <a:bodyPr wrap="square" rtlCol="0">
            <a:spAutoFit/>
          </a:bodyPr>
          <a:lstStyle/>
          <a:p>
            <a:pPr algn="just"/>
            <a:r>
              <a:rPr lang="vi-VN" dirty="0">
                <a:solidFill>
                  <a:schemeClr val="bg1"/>
                </a:solidFill>
              </a:rPr>
              <a:t>Đối với sinh viên của trường Kinh Tế thì chủ yếu lấy thông tin qua hình thức phỏng vấn trực tiếp, còn đối với những trường khác trên địa bàn Thành phố Đà Nẵng thì sẽ dùng form khảo sát.</a:t>
            </a:r>
            <a:endParaRPr lang="en-US" dirty="0">
              <a:solidFill>
                <a:schemeClr val="bg1"/>
              </a:solidFill>
            </a:endParaRPr>
          </a:p>
        </p:txBody>
      </p:sp>
      <p:pic>
        <p:nvPicPr>
          <p:cNvPr id="2050" name="Picture 2" descr="https://lh5.googleusercontent.com/p11oc4UG2QFpyhDJhUaIngFFqnhukXP6yl9_2bmgQWYogC8uFV_m_ZzFcqKbZ4VRwORsfQ-NmvywniindlFqtZXq4yjMKwOtx8M-U-94a0ecb--vbrSyhKNtjiO3rUiX7FrIPxy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900" y="1195708"/>
            <a:ext cx="5356225" cy="22766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4.googleusercontent.com/sByaf4FwuBuHeysFk_cmH02GFim9RfxIbFbgHfLQYtZzFwwnNKW70bVFqyri6YuJJ6u7qQ2pSSr8TOjgEuV9kIEHEwGvqk3VAftDVMKX5JZaAdiDZqhb8jcp0PzySw5wCtBOKua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900" y="3493286"/>
            <a:ext cx="5356225" cy="302847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lh6.googleusercontent.com/9V8L99NZiNXygDMjNjApor42CAsN2zrzyiA-4Sxfm-f7TQkOH8OhPyr12tf3m_jBXqAu6ctZgwcsWkcABpi3qENLS7PHchTP1WVruWUoz4NjMqSaeQ4jlnPrY06cE1fTLZOApyW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4950" y="1182271"/>
            <a:ext cx="5734050" cy="22643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lh5.googleusercontent.com/saqsTqfxD25Mxi9GLOWWIUb-f-pmwDV7YaSgb-Jto2MDEyCgAEvZYKOxsVIv-5k6KJfymK9serOBBdmOJKbsU-nDml8FMDpWaYs6kjpQabHbWYYvpUGpD-nhwPMrD7bXr79hKmr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4950" y="3493286"/>
            <a:ext cx="5734050" cy="302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6432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79725" y="239597"/>
            <a:ext cx="11291565" cy="846253"/>
            <a:chOff x="479725" y="239597"/>
            <a:chExt cx="11291565" cy="846253"/>
          </a:xfrm>
        </p:grpSpPr>
        <p:pic>
          <p:nvPicPr>
            <p:cNvPr id="21" name="图片 20"/>
            <p:cNvPicPr>
              <a:picLocks noChangeAspect="1"/>
            </p:cNvPicPr>
            <p:nvPr/>
          </p:nvPicPr>
          <p:blipFill>
            <a:blip r:embed="rId3"/>
            <a:stretch>
              <a:fillRect/>
            </a:stretch>
          </p:blipFill>
          <p:spPr>
            <a:xfrm>
              <a:off x="479725" y="239597"/>
              <a:ext cx="863431" cy="846253"/>
            </a:xfrm>
            <a:prstGeom prst="rect">
              <a:avLst/>
            </a:prstGeom>
          </p:spPr>
        </p:pic>
        <p:sp>
          <p:nvSpPr>
            <p:cNvPr id="22" name="文本框 21"/>
            <p:cNvSpPr txBox="1"/>
            <p:nvPr/>
          </p:nvSpPr>
          <p:spPr>
            <a:xfrm>
              <a:off x="559015" y="41592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4</a:t>
              </a:r>
              <a:endParaRPr lang="zh-CN" altLang="en-US" sz="2800" b="1" dirty="0">
                <a:solidFill>
                  <a:schemeClr val="bg1"/>
                </a:solidFill>
                <a:latin typeface="Century Gothic" panose="020B0502020202020204" pitchFamily="34" charset="0"/>
              </a:endParaRPr>
            </a:p>
          </p:txBody>
        </p:sp>
        <p:sp>
          <p:nvSpPr>
            <p:cNvPr id="24"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Phương</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thức</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phát</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triển</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dự</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án</a:t>
              </a:r>
              <a:endParaRPr lang="zh-CN" altLang="en-US" sz="3200" b="1" dirty="0">
                <a:solidFill>
                  <a:schemeClr val="accent1"/>
                </a:solidFill>
                <a:latin typeface="Century Gothic" panose="020B0502020202020204" pitchFamily="34" charset="0"/>
              </a:endParaRPr>
            </a:p>
          </p:txBody>
        </p:sp>
      </p:grpSp>
      <p:sp>
        <p:nvSpPr>
          <p:cNvPr id="9" name="Rounded Rectangle 4"/>
          <p:cNvSpPr/>
          <p:nvPr/>
        </p:nvSpPr>
        <p:spPr>
          <a:xfrm>
            <a:off x="1263866" y="2714752"/>
            <a:ext cx="2831181" cy="16031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algn="l" defTabSz="400050" rtl="0">
              <a:lnSpc>
                <a:spcPct val="90000"/>
              </a:lnSpc>
              <a:spcBef>
                <a:spcPct val="0"/>
              </a:spcBef>
              <a:spcAft>
                <a:spcPct val="35000"/>
              </a:spcAft>
            </a:pPr>
            <a:r>
              <a:rPr lang="vi-VN" sz="900" kern="1200" dirty="0"/>
              <a:t>Hoàn thành 80% dự án.</a:t>
            </a:r>
            <a:endParaRPr lang="en-US" sz="900" kern="1200" dirty="0"/>
          </a:p>
        </p:txBody>
      </p:sp>
      <p:sp>
        <p:nvSpPr>
          <p:cNvPr id="6" name="TextBox 5"/>
          <p:cNvSpPr txBox="1"/>
          <p:nvPr/>
        </p:nvSpPr>
        <p:spPr>
          <a:xfrm>
            <a:off x="1478658" y="957658"/>
            <a:ext cx="8067276" cy="461665"/>
          </a:xfrm>
          <a:prstGeom prst="rect">
            <a:avLst/>
          </a:prstGeom>
          <a:noFill/>
        </p:spPr>
        <p:txBody>
          <a:bodyPr wrap="square" rtlCol="0">
            <a:spAutoFit/>
          </a:bodyPr>
          <a:lstStyle/>
          <a:p>
            <a:r>
              <a:rPr lang="en-US" altLang="zh-CN" sz="2400" b="1" dirty="0" err="1">
                <a:solidFill>
                  <a:schemeClr val="accent1"/>
                </a:solidFill>
                <a:latin typeface="Century Gothic" panose="020B0502020202020204" pitchFamily="34" charset="0"/>
              </a:rPr>
              <a:t>Kết</a:t>
            </a:r>
            <a:r>
              <a:rPr lang="en-US" altLang="zh-CN" sz="2400" b="1" dirty="0">
                <a:solidFill>
                  <a:schemeClr val="accent1"/>
                </a:solidFill>
                <a:latin typeface="Century Gothic" panose="020B0502020202020204" pitchFamily="34" charset="0"/>
              </a:rPr>
              <a:t> </a:t>
            </a:r>
            <a:r>
              <a:rPr lang="en-US" altLang="zh-CN" sz="2400" b="1" dirty="0" err="1">
                <a:solidFill>
                  <a:schemeClr val="accent1"/>
                </a:solidFill>
                <a:latin typeface="Century Gothic" panose="020B0502020202020204" pitchFamily="34" charset="0"/>
              </a:rPr>
              <a:t>quả</a:t>
            </a:r>
            <a:r>
              <a:rPr lang="en-US" altLang="zh-CN" sz="2400" b="1" dirty="0">
                <a:solidFill>
                  <a:schemeClr val="accent1"/>
                </a:solidFill>
                <a:latin typeface="Century Gothic" panose="020B0502020202020204" pitchFamily="34" charset="0"/>
              </a:rPr>
              <a:t> </a:t>
            </a:r>
            <a:r>
              <a:rPr lang="en-US" altLang="zh-CN" sz="2400" b="1" dirty="0" err="1">
                <a:solidFill>
                  <a:schemeClr val="accent1"/>
                </a:solidFill>
                <a:latin typeface="Century Gothic" panose="020B0502020202020204" pitchFamily="34" charset="0"/>
              </a:rPr>
              <a:t>thu</a:t>
            </a:r>
            <a:r>
              <a:rPr lang="en-US" altLang="zh-CN" sz="2400" b="1" dirty="0">
                <a:solidFill>
                  <a:schemeClr val="accent1"/>
                </a:solidFill>
                <a:latin typeface="Century Gothic" panose="020B0502020202020204" pitchFamily="34" charset="0"/>
              </a:rPr>
              <a:t> </a:t>
            </a:r>
            <a:r>
              <a:rPr lang="en-US" altLang="zh-CN" sz="2400" b="1" dirty="0" err="1">
                <a:solidFill>
                  <a:schemeClr val="accent1"/>
                </a:solidFill>
                <a:latin typeface="Century Gothic" panose="020B0502020202020204" pitchFamily="34" charset="0"/>
              </a:rPr>
              <a:t>được</a:t>
            </a:r>
            <a:r>
              <a:rPr lang="en-US" altLang="zh-CN" sz="2400" b="1" dirty="0">
                <a:solidFill>
                  <a:schemeClr val="accent1"/>
                </a:solidFill>
                <a:latin typeface="Century Gothic" panose="020B0502020202020204" pitchFamily="34" charset="0"/>
              </a:rPr>
              <a:t>:</a:t>
            </a:r>
            <a:endParaRPr lang="en-US" sz="2400" dirty="0"/>
          </a:p>
        </p:txBody>
      </p:sp>
      <p:sp>
        <p:nvSpPr>
          <p:cNvPr id="2" name="TextBox 1"/>
          <p:cNvSpPr txBox="1"/>
          <p:nvPr/>
        </p:nvSpPr>
        <p:spPr>
          <a:xfrm>
            <a:off x="1478658" y="2944167"/>
            <a:ext cx="932946" cy="369332"/>
          </a:xfrm>
          <a:prstGeom prst="rect">
            <a:avLst/>
          </a:prstGeom>
          <a:noFill/>
        </p:spPr>
        <p:txBody>
          <a:bodyPr wrap="square" rtlCol="0">
            <a:spAutoFit/>
          </a:bodyPr>
          <a:lstStyle/>
          <a:p>
            <a:endParaRPr lang="en-US" dirty="0"/>
          </a:p>
        </p:txBody>
      </p:sp>
      <p:sp>
        <p:nvSpPr>
          <p:cNvPr id="3" name="TextBox 2"/>
          <p:cNvSpPr txBox="1"/>
          <p:nvPr/>
        </p:nvSpPr>
        <p:spPr>
          <a:xfrm>
            <a:off x="711206" y="1735509"/>
            <a:ext cx="4373260" cy="3139321"/>
          </a:xfrm>
          <a:prstGeom prst="rect">
            <a:avLst/>
          </a:prstGeom>
          <a:noFill/>
        </p:spPr>
        <p:txBody>
          <a:bodyPr wrap="square" rtlCol="0">
            <a:spAutoFit/>
          </a:bodyPr>
          <a:lstStyle/>
          <a:p>
            <a:pPr algn="just"/>
            <a:r>
              <a:rPr lang="vi-VN" dirty="0">
                <a:solidFill>
                  <a:schemeClr val="bg1"/>
                </a:solidFill>
              </a:rPr>
              <a:t>Lấy yêu cầu: </a:t>
            </a:r>
          </a:p>
          <a:p>
            <a:pPr marL="285750" indent="-285750" algn="just" fontAlgn="base">
              <a:buFont typeface="Arial" panose="020B0604020202020204" pitchFamily="34" charset="0"/>
              <a:buChar char="•"/>
            </a:pPr>
            <a:r>
              <a:rPr lang="vi-VN" dirty="0">
                <a:solidFill>
                  <a:schemeClr val="bg1"/>
                </a:solidFill>
              </a:rPr>
              <a:t>Nhóm tiến hành lập Background và Purpose của dự án.</a:t>
            </a:r>
          </a:p>
          <a:p>
            <a:pPr marL="285750" indent="-285750" algn="just" fontAlgn="base">
              <a:buFont typeface="Arial" panose="020B0604020202020204" pitchFamily="34" charset="0"/>
              <a:buChar char="•"/>
            </a:pPr>
            <a:r>
              <a:rPr lang="vi-VN" dirty="0">
                <a:solidFill>
                  <a:schemeClr val="bg1"/>
                </a:solidFill>
              </a:rPr>
              <a:t>Sau đó khi sponsor phê duyệt. Nhóm tiến hành phỏng vấn để xác định nhu cầu cũng như mức độ rộng lớn của thị trường. </a:t>
            </a:r>
            <a:endParaRPr lang="en-US" dirty="0">
              <a:solidFill>
                <a:schemeClr val="bg1"/>
              </a:solidFill>
            </a:endParaRPr>
          </a:p>
          <a:p>
            <a:pPr marL="285750" indent="-285750" algn="just" fontAlgn="base">
              <a:buFont typeface="Arial" panose="020B0604020202020204" pitchFamily="34" charset="0"/>
              <a:buChar char="•"/>
            </a:pPr>
            <a:endParaRPr lang="en-US" dirty="0">
              <a:solidFill>
                <a:schemeClr val="bg1"/>
              </a:solidFill>
            </a:endParaRPr>
          </a:p>
          <a:p>
            <a:pPr algn="just"/>
            <a:r>
              <a:rPr lang="vi-VN" dirty="0"/>
              <a:t/>
            </a:r>
            <a:br>
              <a:rPr lang="vi-VN" dirty="0"/>
            </a:br>
            <a:endParaRPr lang="vi-VN" dirty="0">
              <a:solidFill>
                <a:schemeClr val="bg1"/>
              </a:solidFill>
            </a:endParaRPr>
          </a:p>
          <a:p>
            <a:pPr algn="just"/>
            <a:endParaRPr lang="en-US" dirty="0"/>
          </a:p>
        </p:txBody>
      </p:sp>
      <p:sp>
        <p:nvSpPr>
          <p:cNvPr id="4" name="TextBox 3"/>
          <p:cNvSpPr txBox="1"/>
          <p:nvPr/>
        </p:nvSpPr>
        <p:spPr>
          <a:xfrm>
            <a:off x="806751" y="4477198"/>
            <a:ext cx="4277715" cy="1477328"/>
          </a:xfrm>
          <a:prstGeom prst="rect">
            <a:avLst/>
          </a:prstGeom>
          <a:noFill/>
        </p:spPr>
        <p:txBody>
          <a:bodyPr wrap="square" rtlCol="0">
            <a:spAutoFit/>
          </a:bodyPr>
          <a:lstStyle/>
          <a:p>
            <a:pPr algn="just"/>
            <a:r>
              <a:rPr lang="vi-VN" dirty="0">
                <a:solidFill>
                  <a:schemeClr val="bg1"/>
                </a:solidFill>
              </a:rPr>
              <a:t>Đối với sinh viên của trường Kinh Tế thì chủ yếu lấy thông tin qua hình thức phỏng vấn trực tiếp, còn đối với những trường khác trên địa bàn Thành phố Đà Nẵng thì sẽ dùng form khảo sát.</a:t>
            </a:r>
            <a:endParaRPr lang="en-US" dirty="0">
              <a:solidFill>
                <a:schemeClr val="bg1"/>
              </a:solidFill>
            </a:endParaRPr>
          </a:p>
        </p:txBody>
      </p:sp>
      <p:pic>
        <p:nvPicPr>
          <p:cNvPr id="3074" name="Picture 2" descr="https://lh3.googleusercontent.com/uHHA2tZ8InhfGqLdtOE3ujCQC1vyx1XEFnnKXGaS3Y8a_1fIi3uI_4zC0BtqDQ1rSeiX0l-se2cIFC6dHWuWOdk_AOhx3NNuIJNleQqkQqc1kLR-D-QM6xMhXwlfXn2zOzzHwy-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751" y="1465925"/>
            <a:ext cx="4991147" cy="27485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iểu đồ câu trả lời của biểu mẫu. Tên câu hỏi: Bạn là sinh viên năm mấy. Số lượng câu trả lời: 101 câu trả lờ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206" y="4040443"/>
            <a:ext cx="5086692" cy="281755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3.googleusercontent.com/vy9brUMlDUr-wCy6wl3TPrgVTRDvBikkk6IOfp4oi1LBE47wJzudHdB8wAXHHUzP2mNcEbGJ04SPMeP1EAW5tCjcZ9eZYnTzgo3IfgNEDxps8zqoDRoUOg_063_ulDFT-kNG9zI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9398" y="1435921"/>
            <a:ext cx="5446206" cy="285195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Biểu đồ câu trả lời của biểu mẫu. Tên câu hỏi: Bạn là người Đà Nẵng phải không?. Số lượng câu trả lời: 101 câu trả lờ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60606" y="4040442"/>
            <a:ext cx="5194997" cy="2617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4678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79725" y="239597"/>
            <a:ext cx="11291565" cy="846253"/>
            <a:chOff x="479725" y="239597"/>
            <a:chExt cx="11291565" cy="846253"/>
          </a:xfrm>
        </p:grpSpPr>
        <p:pic>
          <p:nvPicPr>
            <p:cNvPr id="21" name="图片 20"/>
            <p:cNvPicPr>
              <a:picLocks noChangeAspect="1"/>
            </p:cNvPicPr>
            <p:nvPr/>
          </p:nvPicPr>
          <p:blipFill>
            <a:blip r:embed="rId3"/>
            <a:stretch>
              <a:fillRect/>
            </a:stretch>
          </p:blipFill>
          <p:spPr>
            <a:xfrm>
              <a:off x="479725" y="239597"/>
              <a:ext cx="863431" cy="846253"/>
            </a:xfrm>
            <a:prstGeom prst="rect">
              <a:avLst/>
            </a:prstGeom>
          </p:spPr>
        </p:pic>
        <p:sp>
          <p:nvSpPr>
            <p:cNvPr id="22" name="文本框 21"/>
            <p:cNvSpPr txBox="1"/>
            <p:nvPr/>
          </p:nvSpPr>
          <p:spPr>
            <a:xfrm>
              <a:off x="559015" y="41592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4</a:t>
              </a:r>
              <a:endParaRPr lang="zh-CN" altLang="en-US" sz="2800" b="1" dirty="0">
                <a:solidFill>
                  <a:schemeClr val="bg1"/>
                </a:solidFill>
                <a:latin typeface="Century Gothic" panose="020B0502020202020204" pitchFamily="34" charset="0"/>
              </a:endParaRPr>
            </a:p>
          </p:txBody>
        </p:sp>
        <p:sp>
          <p:nvSpPr>
            <p:cNvPr id="24"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Phương</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thức</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phát</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triển</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dự</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án</a:t>
              </a:r>
              <a:endParaRPr lang="zh-CN" altLang="en-US" sz="3200" b="1" dirty="0">
                <a:solidFill>
                  <a:schemeClr val="accent1"/>
                </a:solidFill>
                <a:latin typeface="Century Gothic" panose="020B0502020202020204" pitchFamily="34" charset="0"/>
              </a:endParaRPr>
            </a:p>
          </p:txBody>
        </p:sp>
      </p:grpSp>
      <p:sp>
        <p:nvSpPr>
          <p:cNvPr id="9" name="Rounded Rectangle 4"/>
          <p:cNvSpPr/>
          <p:nvPr/>
        </p:nvSpPr>
        <p:spPr>
          <a:xfrm>
            <a:off x="1263866" y="2714752"/>
            <a:ext cx="2831181" cy="16031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algn="l" defTabSz="400050" rtl="0">
              <a:lnSpc>
                <a:spcPct val="90000"/>
              </a:lnSpc>
              <a:spcBef>
                <a:spcPct val="0"/>
              </a:spcBef>
              <a:spcAft>
                <a:spcPct val="35000"/>
              </a:spcAft>
            </a:pPr>
            <a:r>
              <a:rPr lang="vi-VN" sz="900" kern="1200" dirty="0"/>
              <a:t>Hoàn thành 80% dự án.</a:t>
            </a:r>
            <a:endParaRPr lang="en-US" sz="900" kern="1200" dirty="0"/>
          </a:p>
        </p:txBody>
      </p:sp>
      <p:sp>
        <p:nvSpPr>
          <p:cNvPr id="6" name="TextBox 5"/>
          <p:cNvSpPr txBox="1"/>
          <p:nvPr/>
        </p:nvSpPr>
        <p:spPr>
          <a:xfrm>
            <a:off x="1478658" y="957658"/>
            <a:ext cx="8067276" cy="461665"/>
          </a:xfrm>
          <a:prstGeom prst="rect">
            <a:avLst/>
          </a:prstGeom>
          <a:noFill/>
        </p:spPr>
        <p:txBody>
          <a:bodyPr wrap="square" rtlCol="0">
            <a:spAutoFit/>
          </a:bodyPr>
          <a:lstStyle/>
          <a:p>
            <a:r>
              <a:rPr lang="en-US" altLang="zh-CN" sz="2400" b="1" dirty="0" err="1">
                <a:solidFill>
                  <a:schemeClr val="accent1"/>
                </a:solidFill>
                <a:latin typeface="Century Gothic" panose="020B0502020202020204" pitchFamily="34" charset="0"/>
              </a:rPr>
              <a:t>Kết</a:t>
            </a:r>
            <a:r>
              <a:rPr lang="en-US" altLang="zh-CN" sz="2400" b="1" dirty="0">
                <a:solidFill>
                  <a:schemeClr val="accent1"/>
                </a:solidFill>
                <a:latin typeface="Century Gothic" panose="020B0502020202020204" pitchFamily="34" charset="0"/>
              </a:rPr>
              <a:t> </a:t>
            </a:r>
            <a:r>
              <a:rPr lang="en-US" altLang="zh-CN" sz="2400" b="1" dirty="0" err="1">
                <a:solidFill>
                  <a:schemeClr val="accent1"/>
                </a:solidFill>
                <a:latin typeface="Century Gothic" panose="020B0502020202020204" pitchFamily="34" charset="0"/>
              </a:rPr>
              <a:t>quả</a:t>
            </a:r>
            <a:r>
              <a:rPr lang="en-US" altLang="zh-CN" sz="2400" b="1" dirty="0">
                <a:solidFill>
                  <a:schemeClr val="accent1"/>
                </a:solidFill>
                <a:latin typeface="Century Gothic" panose="020B0502020202020204" pitchFamily="34" charset="0"/>
              </a:rPr>
              <a:t> </a:t>
            </a:r>
            <a:r>
              <a:rPr lang="en-US" altLang="zh-CN" sz="2400" b="1" dirty="0" err="1">
                <a:solidFill>
                  <a:schemeClr val="accent1"/>
                </a:solidFill>
                <a:latin typeface="Century Gothic" panose="020B0502020202020204" pitchFamily="34" charset="0"/>
              </a:rPr>
              <a:t>thu</a:t>
            </a:r>
            <a:r>
              <a:rPr lang="en-US" altLang="zh-CN" sz="2400" b="1" dirty="0">
                <a:solidFill>
                  <a:schemeClr val="accent1"/>
                </a:solidFill>
                <a:latin typeface="Century Gothic" panose="020B0502020202020204" pitchFamily="34" charset="0"/>
              </a:rPr>
              <a:t> </a:t>
            </a:r>
            <a:r>
              <a:rPr lang="en-US" altLang="zh-CN" sz="2400" b="1" dirty="0" err="1">
                <a:solidFill>
                  <a:schemeClr val="accent1"/>
                </a:solidFill>
                <a:latin typeface="Century Gothic" panose="020B0502020202020204" pitchFamily="34" charset="0"/>
              </a:rPr>
              <a:t>được</a:t>
            </a:r>
            <a:r>
              <a:rPr lang="en-US" altLang="zh-CN" sz="2400" b="1" dirty="0">
                <a:solidFill>
                  <a:schemeClr val="accent1"/>
                </a:solidFill>
                <a:latin typeface="Century Gothic" panose="020B0502020202020204" pitchFamily="34" charset="0"/>
              </a:rPr>
              <a:t>:</a:t>
            </a:r>
            <a:endParaRPr lang="en-US" sz="2400" dirty="0"/>
          </a:p>
        </p:txBody>
      </p:sp>
      <p:sp>
        <p:nvSpPr>
          <p:cNvPr id="2" name="TextBox 1"/>
          <p:cNvSpPr txBox="1"/>
          <p:nvPr/>
        </p:nvSpPr>
        <p:spPr>
          <a:xfrm>
            <a:off x="1478658" y="2944167"/>
            <a:ext cx="932946" cy="369332"/>
          </a:xfrm>
          <a:prstGeom prst="rect">
            <a:avLst/>
          </a:prstGeom>
          <a:noFill/>
        </p:spPr>
        <p:txBody>
          <a:bodyPr wrap="square" rtlCol="0">
            <a:spAutoFit/>
          </a:bodyPr>
          <a:lstStyle/>
          <a:p>
            <a:endParaRPr lang="en-US" dirty="0"/>
          </a:p>
        </p:txBody>
      </p:sp>
      <p:sp>
        <p:nvSpPr>
          <p:cNvPr id="3" name="TextBox 2"/>
          <p:cNvSpPr txBox="1"/>
          <p:nvPr/>
        </p:nvSpPr>
        <p:spPr>
          <a:xfrm>
            <a:off x="711206" y="1735509"/>
            <a:ext cx="4373260" cy="3139321"/>
          </a:xfrm>
          <a:prstGeom prst="rect">
            <a:avLst/>
          </a:prstGeom>
          <a:noFill/>
        </p:spPr>
        <p:txBody>
          <a:bodyPr wrap="square" rtlCol="0">
            <a:spAutoFit/>
          </a:bodyPr>
          <a:lstStyle/>
          <a:p>
            <a:pPr algn="just"/>
            <a:r>
              <a:rPr lang="vi-VN" dirty="0">
                <a:solidFill>
                  <a:schemeClr val="bg1"/>
                </a:solidFill>
              </a:rPr>
              <a:t>Lấy yêu cầu: </a:t>
            </a:r>
          </a:p>
          <a:p>
            <a:pPr marL="285750" indent="-285750" algn="just" fontAlgn="base">
              <a:buFont typeface="Arial" panose="020B0604020202020204" pitchFamily="34" charset="0"/>
              <a:buChar char="•"/>
            </a:pPr>
            <a:r>
              <a:rPr lang="vi-VN" dirty="0">
                <a:solidFill>
                  <a:schemeClr val="bg1"/>
                </a:solidFill>
              </a:rPr>
              <a:t>Nhóm tiến hành lập Background và Purpose của dự án.</a:t>
            </a:r>
          </a:p>
          <a:p>
            <a:pPr marL="285750" indent="-285750" algn="just" fontAlgn="base">
              <a:buFont typeface="Arial" panose="020B0604020202020204" pitchFamily="34" charset="0"/>
              <a:buChar char="•"/>
            </a:pPr>
            <a:r>
              <a:rPr lang="vi-VN" dirty="0">
                <a:solidFill>
                  <a:schemeClr val="bg1"/>
                </a:solidFill>
              </a:rPr>
              <a:t>Sau đó khi sponsor phê duyệt. Nhóm tiến hành phỏng vấn để xác định nhu cầu cũng như mức độ rộng lớn của thị trường. </a:t>
            </a:r>
            <a:endParaRPr lang="en-US" dirty="0">
              <a:solidFill>
                <a:schemeClr val="bg1"/>
              </a:solidFill>
            </a:endParaRPr>
          </a:p>
          <a:p>
            <a:pPr marL="285750" indent="-285750" algn="just" fontAlgn="base">
              <a:buFont typeface="Arial" panose="020B0604020202020204" pitchFamily="34" charset="0"/>
              <a:buChar char="•"/>
            </a:pPr>
            <a:endParaRPr lang="en-US" dirty="0">
              <a:solidFill>
                <a:schemeClr val="bg1"/>
              </a:solidFill>
            </a:endParaRPr>
          </a:p>
          <a:p>
            <a:pPr algn="just"/>
            <a:r>
              <a:rPr lang="vi-VN" dirty="0"/>
              <a:t/>
            </a:r>
            <a:br>
              <a:rPr lang="vi-VN" dirty="0"/>
            </a:br>
            <a:endParaRPr lang="vi-VN" dirty="0">
              <a:solidFill>
                <a:schemeClr val="bg1"/>
              </a:solidFill>
            </a:endParaRPr>
          </a:p>
          <a:p>
            <a:pPr algn="just"/>
            <a:endParaRPr lang="en-US" dirty="0"/>
          </a:p>
        </p:txBody>
      </p:sp>
      <p:sp>
        <p:nvSpPr>
          <p:cNvPr id="4" name="TextBox 3"/>
          <p:cNvSpPr txBox="1"/>
          <p:nvPr/>
        </p:nvSpPr>
        <p:spPr>
          <a:xfrm>
            <a:off x="806751" y="4477198"/>
            <a:ext cx="4277715" cy="1477328"/>
          </a:xfrm>
          <a:prstGeom prst="rect">
            <a:avLst/>
          </a:prstGeom>
          <a:noFill/>
        </p:spPr>
        <p:txBody>
          <a:bodyPr wrap="square" rtlCol="0">
            <a:spAutoFit/>
          </a:bodyPr>
          <a:lstStyle/>
          <a:p>
            <a:pPr algn="just"/>
            <a:r>
              <a:rPr lang="vi-VN" dirty="0">
                <a:solidFill>
                  <a:schemeClr val="bg1"/>
                </a:solidFill>
              </a:rPr>
              <a:t>Đối với sinh viên của trường Kinh Tế thì chủ yếu lấy thông tin qua hình thức phỏng vấn trực tiếp, còn đối với những trường khác trên địa bàn Thành phố Đà Nẵng thì sẽ dùng form khảo sát.</a:t>
            </a:r>
            <a:endParaRPr lang="en-US" dirty="0">
              <a:solidFill>
                <a:schemeClr val="bg1"/>
              </a:solidFill>
            </a:endParaRPr>
          </a:p>
        </p:txBody>
      </p:sp>
      <p:pic>
        <p:nvPicPr>
          <p:cNvPr id="4098" name="Picture 2" descr="Biểu đồ câu trả lời của biểu mẫu. Tên câu hỏi: Bạn đang trọ tại đâu?. Số lượng câu trả lời: 80 câu trả lờ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018" y="1419323"/>
            <a:ext cx="6455956" cy="296287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iểu đồ câu trả lời của biểu mẫu. Tên câu hỏi: Số tiền hằng tháng bạn thuê trọ là bao nhiêu . Số lượng câu trả lời: 61 câu trả lờ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810" y="4098992"/>
            <a:ext cx="6594164" cy="27590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iểu đồ câu trả lời của biểu mẫu. Tên câu hỏi: Yếu tố bạn chọn phòng trọ là gì?. Số lượng câu trả lời: 61 câu trả lờ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2296" y="2033721"/>
            <a:ext cx="6686824" cy="324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3837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79725" y="239597"/>
            <a:ext cx="11291565" cy="846253"/>
            <a:chOff x="479725" y="239597"/>
            <a:chExt cx="11291565" cy="846253"/>
          </a:xfrm>
        </p:grpSpPr>
        <p:pic>
          <p:nvPicPr>
            <p:cNvPr id="21" name="图片 20"/>
            <p:cNvPicPr>
              <a:picLocks noChangeAspect="1"/>
            </p:cNvPicPr>
            <p:nvPr/>
          </p:nvPicPr>
          <p:blipFill>
            <a:blip r:embed="rId3"/>
            <a:stretch>
              <a:fillRect/>
            </a:stretch>
          </p:blipFill>
          <p:spPr>
            <a:xfrm>
              <a:off x="479725" y="239597"/>
              <a:ext cx="863431" cy="846253"/>
            </a:xfrm>
            <a:prstGeom prst="rect">
              <a:avLst/>
            </a:prstGeom>
          </p:spPr>
        </p:pic>
        <p:sp>
          <p:nvSpPr>
            <p:cNvPr id="22" name="文本框 21"/>
            <p:cNvSpPr txBox="1"/>
            <p:nvPr/>
          </p:nvSpPr>
          <p:spPr>
            <a:xfrm>
              <a:off x="559015" y="41592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4</a:t>
              </a:r>
              <a:endParaRPr lang="zh-CN" altLang="en-US" sz="2800" b="1" dirty="0">
                <a:solidFill>
                  <a:schemeClr val="bg1"/>
                </a:solidFill>
                <a:latin typeface="Century Gothic" panose="020B0502020202020204" pitchFamily="34" charset="0"/>
              </a:endParaRPr>
            </a:p>
          </p:txBody>
        </p:sp>
        <p:sp>
          <p:nvSpPr>
            <p:cNvPr id="24"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Phương</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thức</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phát</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triển</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dự</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án</a:t>
              </a:r>
              <a:endParaRPr lang="zh-CN" altLang="en-US" sz="3200" b="1" dirty="0">
                <a:solidFill>
                  <a:schemeClr val="accent1"/>
                </a:solidFill>
                <a:latin typeface="Century Gothic" panose="020B0502020202020204" pitchFamily="34" charset="0"/>
              </a:endParaRPr>
            </a:p>
          </p:txBody>
        </p:sp>
      </p:grpSp>
      <p:sp>
        <p:nvSpPr>
          <p:cNvPr id="9" name="Rounded Rectangle 4"/>
          <p:cNvSpPr/>
          <p:nvPr/>
        </p:nvSpPr>
        <p:spPr>
          <a:xfrm>
            <a:off x="1263866" y="2714752"/>
            <a:ext cx="2831181" cy="16031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algn="l" defTabSz="400050" rtl="0">
              <a:lnSpc>
                <a:spcPct val="90000"/>
              </a:lnSpc>
              <a:spcBef>
                <a:spcPct val="0"/>
              </a:spcBef>
              <a:spcAft>
                <a:spcPct val="35000"/>
              </a:spcAft>
            </a:pPr>
            <a:r>
              <a:rPr lang="vi-VN" sz="900" kern="1200" dirty="0"/>
              <a:t>Hoàn thành 80% dự án.</a:t>
            </a:r>
            <a:endParaRPr lang="en-US" sz="900" kern="1200" dirty="0"/>
          </a:p>
        </p:txBody>
      </p:sp>
      <p:sp>
        <p:nvSpPr>
          <p:cNvPr id="2" name="TextBox 1"/>
          <p:cNvSpPr txBox="1"/>
          <p:nvPr/>
        </p:nvSpPr>
        <p:spPr>
          <a:xfrm>
            <a:off x="1478658" y="2944167"/>
            <a:ext cx="932946" cy="369332"/>
          </a:xfrm>
          <a:prstGeom prst="rect">
            <a:avLst/>
          </a:prstGeom>
          <a:noFill/>
        </p:spPr>
        <p:txBody>
          <a:bodyPr wrap="square" rtlCol="0">
            <a:spAutoFit/>
          </a:bodyPr>
          <a:lstStyle/>
          <a:p>
            <a:endParaRPr lang="en-US" dirty="0"/>
          </a:p>
        </p:txBody>
      </p:sp>
      <p:sp>
        <p:nvSpPr>
          <p:cNvPr id="4" name="TextBox 3"/>
          <p:cNvSpPr txBox="1"/>
          <p:nvPr/>
        </p:nvSpPr>
        <p:spPr>
          <a:xfrm>
            <a:off x="806751" y="4477198"/>
            <a:ext cx="4277715" cy="1477328"/>
          </a:xfrm>
          <a:prstGeom prst="rect">
            <a:avLst/>
          </a:prstGeom>
          <a:noFill/>
        </p:spPr>
        <p:txBody>
          <a:bodyPr wrap="square" rtlCol="0">
            <a:spAutoFit/>
          </a:bodyPr>
          <a:lstStyle/>
          <a:p>
            <a:pPr algn="just"/>
            <a:r>
              <a:rPr lang="vi-VN" dirty="0">
                <a:solidFill>
                  <a:schemeClr val="bg1"/>
                </a:solidFill>
              </a:rPr>
              <a:t>Đối với sinh viên của trường Kinh Tế thì chủ yếu lấy thông tin qua hình thức phỏng vấn trực tiếp, còn đối với những trường khác trên địa bàn Thành phố Đà Nẵng thì sẽ dùng form khảo sát.</a:t>
            </a:r>
            <a:endParaRPr lang="en-US" dirty="0">
              <a:solidFill>
                <a:schemeClr val="bg1"/>
              </a:solidFill>
            </a:endParaRPr>
          </a:p>
        </p:txBody>
      </p:sp>
      <p:grpSp>
        <p:nvGrpSpPr>
          <p:cNvPr id="15" name="Group 14"/>
          <p:cNvGrpSpPr/>
          <p:nvPr/>
        </p:nvGrpSpPr>
        <p:grpSpPr>
          <a:xfrm>
            <a:off x="0" y="1159334"/>
            <a:ext cx="12374217" cy="1555418"/>
            <a:chOff x="1989713" y="3867650"/>
            <a:chExt cx="2868729" cy="1489494"/>
          </a:xfrm>
        </p:grpSpPr>
        <p:sp>
          <p:nvSpPr>
            <p:cNvPr id="16" name="Rounded Rectangle 15"/>
            <p:cNvSpPr/>
            <p:nvPr/>
          </p:nvSpPr>
          <p:spPr>
            <a:xfrm>
              <a:off x="2000693" y="3867650"/>
              <a:ext cx="2797840" cy="888243"/>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Rounded Rectangle 4"/>
            <p:cNvSpPr/>
            <p:nvPr/>
          </p:nvSpPr>
          <p:spPr>
            <a:xfrm>
              <a:off x="1989713" y="4663058"/>
              <a:ext cx="2868729" cy="694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defTabSz="400050" rtl="0">
                <a:lnSpc>
                  <a:spcPct val="90000"/>
                </a:lnSpc>
                <a:spcBef>
                  <a:spcPct val="0"/>
                </a:spcBef>
                <a:spcAft>
                  <a:spcPct val="35000"/>
                </a:spcAft>
              </a:pPr>
              <a:endParaRPr lang="en-US" sz="2600" b="1" kern="1200" dirty="0"/>
            </a:p>
          </p:txBody>
        </p:sp>
      </p:grpSp>
      <p:sp>
        <p:nvSpPr>
          <p:cNvPr id="7" name="TextBox 6"/>
          <p:cNvSpPr txBox="1"/>
          <p:nvPr/>
        </p:nvSpPr>
        <p:spPr>
          <a:xfrm>
            <a:off x="353931" y="1283718"/>
            <a:ext cx="11288719" cy="707886"/>
          </a:xfrm>
          <a:prstGeom prst="rect">
            <a:avLst/>
          </a:prstGeom>
          <a:noFill/>
        </p:spPr>
        <p:txBody>
          <a:bodyPr wrap="square" rtlCol="0">
            <a:spAutoFit/>
          </a:bodyPr>
          <a:lstStyle/>
          <a:p>
            <a:r>
              <a:rPr lang="en-US" sz="2000" dirty="0" smtClean="0">
                <a:solidFill>
                  <a:schemeClr val="bg1"/>
                </a:solidFill>
              </a:rPr>
              <a:t>Sau </a:t>
            </a:r>
            <a:r>
              <a:rPr lang="en-US" sz="2000" dirty="0" err="1" smtClean="0">
                <a:solidFill>
                  <a:schemeClr val="bg1"/>
                </a:solidFill>
              </a:rPr>
              <a:t>khi</a:t>
            </a:r>
            <a:r>
              <a:rPr lang="en-US" sz="2000" dirty="0" smtClean="0">
                <a:solidFill>
                  <a:schemeClr val="bg1"/>
                </a:solidFill>
              </a:rPr>
              <a:t> </a:t>
            </a:r>
            <a:r>
              <a:rPr lang="en-US" sz="2000" dirty="0" err="1" smtClean="0">
                <a:solidFill>
                  <a:schemeClr val="bg1"/>
                </a:solidFill>
              </a:rPr>
              <a:t>xác</a:t>
            </a:r>
            <a:r>
              <a:rPr lang="en-US" sz="2000" dirty="0" smtClean="0">
                <a:solidFill>
                  <a:schemeClr val="bg1"/>
                </a:solidFill>
              </a:rPr>
              <a:t> </a:t>
            </a:r>
            <a:r>
              <a:rPr lang="en-US" sz="2000" dirty="0" err="1" smtClean="0">
                <a:solidFill>
                  <a:schemeClr val="bg1"/>
                </a:solidFill>
              </a:rPr>
              <a:t>định</a:t>
            </a:r>
            <a:r>
              <a:rPr lang="en-US" sz="2000" dirty="0" smtClean="0">
                <a:solidFill>
                  <a:schemeClr val="bg1"/>
                </a:solidFill>
              </a:rPr>
              <a:t> </a:t>
            </a:r>
            <a:r>
              <a:rPr lang="en-US" sz="2000" dirty="0" err="1" smtClean="0">
                <a:solidFill>
                  <a:schemeClr val="bg1"/>
                </a:solidFill>
              </a:rPr>
              <a:t>được</a:t>
            </a:r>
            <a:r>
              <a:rPr lang="en-US" sz="2000" dirty="0" smtClean="0">
                <a:solidFill>
                  <a:schemeClr val="bg1"/>
                </a:solidFill>
              </a:rPr>
              <a:t> </a:t>
            </a:r>
            <a:r>
              <a:rPr lang="en-US" sz="2000" dirty="0" err="1" smtClean="0">
                <a:solidFill>
                  <a:schemeClr val="bg1"/>
                </a:solidFill>
              </a:rPr>
              <a:t>tính</a:t>
            </a:r>
            <a:r>
              <a:rPr lang="en-US" sz="2000" dirty="0" smtClean="0">
                <a:solidFill>
                  <a:schemeClr val="bg1"/>
                </a:solidFill>
              </a:rPr>
              <a:t> </a:t>
            </a:r>
            <a:r>
              <a:rPr lang="en-US" sz="2000" dirty="0" err="1" smtClean="0">
                <a:solidFill>
                  <a:schemeClr val="bg1"/>
                </a:solidFill>
              </a:rPr>
              <a:t>khả</a:t>
            </a:r>
            <a:r>
              <a:rPr lang="en-US" sz="2000" dirty="0" smtClean="0">
                <a:solidFill>
                  <a:schemeClr val="bg1"/>
                </a:solidFill>
              </a:rPr>
              <a:t> </a:t>
            </a:r>
            <a:r>
              <a:rPr lang="en-US" sz="2000" dirty="0" err="1" smtClean="0">
                <a:solidFill>
                  <a:schemeClr val="bg1"/>
                </a:solidFill>
              </a:rPr>
              <a:t>thi</a:t>
            </a:r>
            <a:r>
              <a:rPr lang="en-US" sz="2000" dirty="0" smtClean="0">
                <a:solidFill>
                  <a:schemeClr val="bg1"/>
                </a:solidFill>
              </a:rPr>
              <a:t> </a:t>
            </a:r>
            <a:r>
              <a:rPr lang="en-US" sz="2000" dirty="0" err="1" smtClean="0">
                <a:solidFill>
                  <a:schemeClr val="bg1"/>
                </a:solidFill>
              </a:rPr>
              <a:t>của</a:t>
            </a:r>
            <a:r>
              <a:rPr lang="en-US" sz="2000" dirty="0" smtClean="0">
                <a:solidFill>
                  <a:schemeClr val="bg1"/>
                </a:solidFill>
              </a:rPr>
              <a:t> </a:t>
            </a:r>
            <a:r>
              <a:rPr lang="en-US" sz="2000" dirty="0" err="1" smtClean="0">
                <a:solidFill>
                  <a:schemeClr val="bg1"/>
                </a:solidFill>
              </a:rPr>
              <a:t>dự</a:t>
            </a:r>
            <a:r>
              <a:rPr lang="en-US" sz="2000" dirty="0" smtClean="0">
                <a:solidFill>
                  <a:schemeClr val="bg1"/>
                </a:solidFill>
              </a:rPr>
              <a:t> </a:t>
            </a:r>
            <a:r>
              <a:rPr lang="en-US" sz="2000" dirty="0" err="1" smtClean="0">
                <a:solidFill>
                  <a:schemeClr val="bg1"/>
                </a:solidFill>
              </a:rPr>
              <a:t>án</a:t>
            </a:r>
            <a:r>
              <a:rPr lang="en-US" sz="2000" dirty="0" smtClean="0">
                <a:solidFill>
                  <a:schemeClr val="bg1"/>
                </a:solidFill>
              </a:rPr>
              <a:t>, </a:t>
            </a:r>
            <a:r>
              <a:rPr lang="en-US" sz="2000" dirty="0" err="1" smtClean="0">
                <a:solidFill>
                  <a:schemeClr val="bg1"/>
                </a:solidFill>
              </a:rPr>
              <a:t>nhóm</a:t>
            </a:r>
            <a:r>
              <a:rPr lang="en-US" sz="2000" dirty="0" smtClean="0">
                <a:solidFill>
                  <a:schemeClr val="bg1"/>
                </a:solidFill>
              </a:rPr>
              <a:t> </a:t>
            </a:r>
            <a:r>
              <a:rPr lang="en-US" sz="2000" dirty="0" err="1" smtClean="0">
                <a:solidFill>
                  <a:schemeClr val="bg1"/>
                </a:solidFill>
              </a:rPr>
              <a:t>tiến</a:t>
            </a:r>
            <a:r>
              <a:rPr lang="en-US" sz="2000" dirty="0" smtClean="0">
                <a:solidFill>
                  <a:schemeClr val="bg1"/>
                </a:solidFill>
              </a:rPr>
              <a:t> </a:t>
            </a:r>
            <a:r>
              <a:rPr lang="en-US" sz="2000" dirty="0" err="1" smtClean="0">
                <a:solidFill>
                  <a:schemeClr val="bg1"/>
                </a:solidFill>
              </a:rPr>
              <a:t>hành</a:t>
            </a:r>
            <a:r>
              <a:rPr lang="en-US" sz="2000" dirty="0" smtClean="0">
                <a:solidFill>
                  <a:schemeClr val="bg1"/>
                </a:solidFill>
              </a:rPr>
              <a:t> </a:t>
            </a:r>
            <a:r>
              <a:rPr lang="en-US" sz="2000" dirty="0" err="1" smtClean="0">
                <a:solidFill>
                  <a:schemeClr val="bg1"/>
                </a:solidFill>
              </a:rPr>
              <a:t>tìm</a:t>
            </a:r>
            <a:r>
              <a:rPr lang="en-US" sz="2000" dirty="0" smtClean="0">
                <a:solidFill>
                  <a:schemeClr val="bg1"/>
                </a:solidFill>
              </a:rPr>
              <a:t> </a:t>
            </a:r>
            <a:r>
              <a:rPr lang="en-US" sz="2000" dirty="0" err="1" smtClean="0">
                <a:solidFill>
                  <a:schemeClr val="bg1"/>
                </a:solidFill>
              </a:rPr>
              <a:t>kiếm</a:t>
            </a:r>
            <a:r>
              <a:rPr lang="en-US" sz="2000" dirty="0" smtClean="0">
                <a:solidFill>
                  <a:schemeClr val="bg1"/>
                </a:solidFill>
              </a:rPr>
              <a:t> </a:t>
            </a:r>
            <a:r>
              <a:rPr lang="en-US" sz="2000" dirty="0" err="1" smtClean="0">
                <a:solidFill>
                  <a:schemeClr val="bg1"/>
                </a:solidFill>
              </a:rPr>
              <a:t>thông</a:t>
            </a:r>
            <a:r>
              <a:rPr lang="en-US" sz="2000" dirty="0" smtClean="0">
                <a:solidFill>
                  <a:schemeClr val="bg1"/>
                </a:solidFill>
              </a:rPr>
              <a:t> tin </a:t>
            </a:r>
            <a:r>
              <a:rPr lang="en-US" sz="2000" dirty="0" err="1" smtClean="0">
                <a:solidFill>
                  <a:schemeClr val="bg1"/>
                </a:solidFill>
              </a:rPr>
              <a:t>phòng</a:t>
            </a:r>
            <a:r>
              <a:rPr lang="en-US" sz="2000" dirty="0" smtClean="0">
                <a:solidFill>
                  <a:schemeClr val="bg1"/>
                </a:solidFill>
              </a:rPr>
              <a:t> </a:t>
            </a:r>
            <a:r>
              <a:rPr lang="en-US" sz="2000" dirty="0" err="1" smtClean="0">
                <a:solidFill>
                  <a:schemeClr val="bg1"/>
                </a:solidFill>
              </a:rPr>
              <a:t>trọ</a:t>
            </a:r>
            <a:r>
              <a:rPr lang="en-US" sz="2000" dirty="0" smtClean="0">
                <a:solidFill>
                  <a:schemeClr val="bg1"/>
                </a:solidFill>
              </a:rPr>
              <a:t> </a:t>
            </a:r>
            <a:r>
              <a:rPr lang="en-US" sz="2000" dirty="0" err="1" smtClean="0">
                <a:solidFill>
                  <a:schemeClr val="bg1"/>
                </a:solidFill>
              </a:rPr>
              <a:t>và</a:t>
            </a:r>
            <a:r>
              <a:rPr lang="en-US" sz="2000" dirty="0" smtClean="0">
                <a:solidFill>
                  <a:schemeClr val="bg1"/>
                </a:solidFill>
              </a:rPr>
              <a:t> </a:t>
            </a:r>
            <a:r>
              <a:rPr lang="en-US" sz="2000" dirty="0" err="1" smtClean="0">
                <a:solidFill>
                  <a:schemeClr val="bg1"/>
                </a:solidFill>
              </a:rPr>
              <a:t>kết</a:t>
            </a:r>
            <a:r>
              <a:rPr lang="en-US" sz="2000" dirty="0" smtClean="0">
                <a:solidFill>
                  <a:schemeClr val="bg1"/>
                </a:solidFill>
              </a:rPr>
              <a:t> </a:t>
            </a:r>
            <a:r>
              <a:rPr lang="en-US" sz="2000" dirty="0" err="1" smtClean="0">
                <a:solidFill>
                  <a:schemeClr val="bg1"/>
                </a:solidFill>
              </a:rPr>
              <a:t>nối</a:t>
            </a:r>
            <a:r>
              <a:rPr lang="en-US" sz="2000" dirty="0" smtClean="0">
                <a:solidFill>
                  <a:schemeClr val="bg1"/>
                </a:solidFill>
              </a:rPr>
              <a:t> </a:t>
            </a:r>
            <a:r>
              <a:rPr lang="en-US" sz="2000" dirty="0" err="1" smtClean="0">
                <a:solidFill>
                  <a:schemeClr val="bg1"/>
                </a:solidFill>
              </a:rPr>
              <a:t>với</a:t>
            </a:r>
            <a:r>
              <a:rPr lang="en-US" sz="2000" dirty="0" smtClean="0">
                <a:solidFill>
                  <a:schemeClr val="bg1"/>
                </a:solidFill>
              </a:rPr>
              <a:t> </a:t>
            </a:r>
            <a:r>
              <a:rPr lang="en-US" sz="2000" dirty="0" err="1" smtClean="0">
                <a:solidFill>
                  <a:schemeClr val="bg1"/>
                </a:solidFill>
              </a:rPr>
              <a:t>chủ</a:t>
            </a:r>
            <a:r>
              <a:rPr lang="en-US" sz="2000" dirty="0" smtClean="0">
                <a:solidFill>
                  <a:schemeClr val="bg1"/>
                </a:solidFill>
              </a:rPr>
              <a:t> </a:t>
            </a:r>
            <a:r>
              <a:rPr lang="en-US" sz="2000" dirty="0" err="1" smtClean="0">
                <a:solidFill>
                  <a:schemeClr val="bg1"/>
                </a:solidFill>
              </a:rPr>
              <a:t>trọ</a:t>
            </a:r>
            <a:endParaRPr lang="en-US" sz="2000" dirty="0">
              <a:solidFill>
                <a:schemeClr val="bg1"/>
              </a:solidFill>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1581" y="2132921"/>
            <a:ext cx="6034219" cy="4469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https://scontent.fdad3-1.fna.fbcdn.net/v/t1.15752-9/77234345_475136939782153_4140446407188283392_n.png?_nc_cat=103&amp;_nc_ohc=hUWfoRHeM74AQmUbfXqoOmiXy6kEK4p0hoJ_WQ3J7KAPJFC-ARb_G-RiQ&amp;_nc_ht=scontent.fdad3-1.fna&amp;oh=5957b32887c96e56f56fd65414a119c5&amp;oe=5E3F2B7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48" y="2132921"/>
            <a:ext cx="5938842" cy="4554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0902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4"/>
          <p:cNvSpPr/>
          <p:nvPr/>
        </p:nvSpPr>
        <p:spPr>
          <a:xfrm>
            <a:off x="1263866" y="2714752"/>
            <a:ext cx="2831181" cy="16031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algn="l" defTabSz="400050" rtl="0">
              <a:lnSpc>
                <a:spcPct val="90000"/>
              </a:lnSpc>
              <a:spcBef>
                <a:spcPct val="0"/>
              </a:spcBef>
              <a:spcAft>
                <a:spcPct val="35000"/>
              </a:spcAft>
            </a:pPr>
            <a:r>
              <a:rPr lang="vi-VN" sz="900" kern="1200" dirty="0"/>
              <a:t>Hoàn thành 80% dự án.</a:t>
            </a:r>
            <a:endParaRPr lang="en-US" sz="900" kern="1200" dirty="0"/>
          </a:p>
        </p:txBody>
      </p:sp>
      <p:sp>
        <p:nvSpPr>
          <p:cNvPr id="2" name="TextBox 1"/>
          <p:cNvSpPr txBox="1"/>
          <p:nvPr/>
        </p:nvSpPr>
        <p:spPr>
          <a:xfrm>
            <a:off x="1478658" y="2944167"/>
            <a:ext cx="932946" cy="369332"/>
          </a:xfrm>
          <a:prstGeom prst="rect">
            <a:avLst/>
          </a:prstGeom>
          <a:noFill/>
        </p:spPr>
        <p:txBody>
          <a:bodyPr wrap="square" rtlCol="0">
            <a:spAutoFit/>
          </a:bodyPr>
          <a:lstStyle/>
          <a:p>
            <a:endParaRPr lang="en-US" dirty="0"/>
          </a:p>
        </p:txBody>
      </p:sp>
      <p:pic>
        <p:nvPicPr>
          <p:cNvPr id="3074" name="Picture 2" descr="https://scontent.fdad3-3.fna.fbcdn.net/v/t1.15752-9/78453582_3003869536309778_6738481702315753472_n.png?_nc_cat=109&amp;_nc_ohc=NIn6H2vxULoAQlZD5ZF3VrCfJXCwMLOb4G-fNMmSfT7HPhA9_hNDqgCGA&amp;_nc_ht=scontent.fdad3-3.fna&amp;oh=ad577a0140eebb264bf3d0fbdb840e7a&amp;oe=5E501D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317" y="191386"/>
            <a:ext cx="5345498" cy="33249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content.fdad3-1.fna.fbcdn.net/v/t1.15752-9/76697390_796558124112855_5778347406881980416_n.png?_nc_cat=103&amp;_nc_ohc=4N_cgGd0WSoAQmOhVGz7ek-Eou1TvXAOrg62UK3CdPXCe2KlOX5H_nqEA&amp;_nc_ht=scontent.fdad3-1.fna&amp;oh=af724d5c20be5487d9c0cfdf735235bb&amp;oe=5E7E8D2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611" y="3516322"/>
            <a:ext cx="5352204" cy="309712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scontent.fdad3-2.fna.fbcdn.net/v/t1.15752-9/76693407_2494818533969662_5003641211987165184_n.png?_nc_cat=107&amp;_nc_ohc=vgfQgWoQ1L0AQkCmG2o4p46gqz69iU-Woa7gPTqlpkDmI1rwuihNz2jzg&amp;_nc_ht=scontent.fdad3-2.fna&amp;oh=2638e5f592f57959fdd7b061a75f815f&amp;oe=5E4A09D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4986" y="191386"/>
            <a:ext cx="5433238" cy="462516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s://scontent.fdad3-1.fna.fbcdn.net/v/t1.15752-9/72799113_950067978694216_6799909711857582080_n.png?_nc_cat=108&amp;_nc_ohc=g-epg66FA_0AQmEOhpjZ8UW9nqyf-nLJ0ui2Cx8ZF2P83ZxxQ6tZHFvEA&amp;_nc_ht=scontent.fdad3-1.fna&amp;oh=2e272c7a21a6cba6f43c274dabf7ebd0&amp;oe=5E4EF02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4986" y="3567910"/>
            <a:ext cx="5433238" cy="2993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9897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4"/>
          <p:cNvSpPr/>
          <p:nvPr/>
        </p:nvSpPr>
        <p:spPr>
          <a:xfrm>
            <a:off x="1263866" y="2714752"/>
            <a:ext cx="2831181" cy="16031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algn="l" defTabSz="400050" rtl="0">
              <a:lnSpc>
                <a:spcPct val="90000"/>
              </a:lnSpc>
              <a:spcBef>
                <a:spcPct val="0"/>
              </a:spcBef>
              <a:spcAft>
                <a:spcPct val="35000"/>
              </a:spcAft>
            </a:pPr>
            <a:r>
              <a:rPr lang="vi-VN" sz="900" kern="1200" dirty="0"/>
              <a:t>Hoàn thành 80% dự án.</a:t>
            </a:r>
            <a:endParaRPr lang="en-US" sz="900" kern="1200" dirty="0"/>
          </a:p>
        </p:txBody>
      </p:sp>
      <p:sp>
        <p:nvSpPr>
          <p:cNvPr id="2" name="TextBox 1"/>
          <p:cNvSpPr txBox="1"/>
          <p:nvPr/>
        </p:nvSpPr>
        <p:spPr>
          <a:xfrm>
            <a:off x="1478658" y="2944167"/>
            <a:ext cx="932946" cy="369332"/>
          </a:xfrm>
          <a:prstGeom prst="rect">
            <a:avLst/>
          </a:prstGeom>
          <a:noFill/>
        </p:spPr>
        <p:txBody>
          <a:bodyPr wrap="square" rtlCol="0">
            <a:spAutoFit/>
          </a:bodyPr>
          <a:lstStyle/>
          <a:p>
            <a:endParaRPr lang="en-US" dirty="0"/>
          </a:p>
        </p:txBody>
      </p:sp>
      <p:sp>
        <p:nvSpPr>
          <p:cNvPr id="4" name="TextBox 3"/>
          <p:cNvSpPr txBox="1"/>
          <p:nvPr/>
        </p:nvSpPr>
        <p:spPr>
          <a:xfrm>
            <a:off x="806751" y="4477198"/>
            <a:ext cx="4277715" cy="1477328"/>
          </a:xfrm>
          <a:prstGeom prst="rect">
            <a:avLst/>
          </a:prstGeom>
          <a:noFill/>
        </p:spPr>
        <p:txBody>
          <a:bodyPr wrap="square" rtlCol="0">
            <a:spAutoFit/>
          </a:bodyPr>
          <a:lstStyle/>
          <a:p>
            <a:pPr algn="just"/>
            <a:r>
              <a:rPr lang="vi-VN" dirty="0">
                <a:solidFill>
                  <a:schemeClr val="bg1"/>
                </a:solidFill>
              </a:rPr>
              <a:t>Đối với sinh viên của trường Kinh Tế thì chủ yếu lấy thông tin qua hình thức phỏng vấn trực tiếp, còn đối với những trường khác trên địa bàn Thành phố Đà Nẵng thì sẽ dùng form khảo sát.</a:t>
            </a:r>
            <a:endParaRPr lang="en-US" dirty="0">
              <a:solidFill>
                <a:schemeClr val="bg1"/>
              </a:solidFill>
            </a:endParaRPr>
          </a:p>
        </p:txBody>
      </p:sp>
      <p:pic>
        <p:nvPicPr>
          <p:cNvPr id="2054" name="Picture 6" descr="https://scontent.fdad3-1.fna.fbcdn.net/v/t1.15752-9/74784153_502343170369989_3198711816075083776_n.jpg?_nc_cat=108&amp;_nc_ohc=xu-Iq8dTzvEAQlPN29uIkykTvKS8dNVUZpXr9XTySa_7mBbIw0JGMFjDA&amp;_nc_ht=scontent.fdad3-1.fna&amp;oh=18507c40582d7377bfc87b1deceb3056&amp;oe=5E7D027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72" y="145534"/>
            <a:ext cx="3807518" cy="65592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content.fdad3-3.fna.fbcdn.net/v/t1.15752-9/77388827_499224264006673_632035893946875904_n.jpg?_nc_cat=100&amp;_nc_ohc=2x2ph0kBkZAAQmDS5Gn3uqbGCJaGzqdDdJqfGo7FeRzCeT7w0F1aRtS_Q&amp;_nc_ht=scontent.fdad3-3.fna&amp;oh=a9a398bbd28b4f860ae5d47966b8d201&amp;oe=5E4BDE6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7209" y="145533"/>
            <a:ext cx="3874070" cy="655923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119255" y="608841"/>
            <a:ext cx="308345" cy="20202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026880" y="555932"/>
            <a:ext cx="308345" cy="212651"/>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8" name="Picture 10" descr="https://scontent.fdad3-3.fna.fbcdn.net/v/t1.15752-9/75625420_887029665031497_5544218981411323904_n.jpg?_nc_cat=111&amp;_nc_ohc=jmZqpACkIEcAQkxPBvkbtGB06flZoPcbiBKfIg6mV6-30RUdBiOqcTpeQ&amp;_nc_ht=scontent.fdad3-3.fna&amp;oh=6ada2d5911d98bdba8d227224275290b&amp;oe=5E43ED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9502" y="145533"/>
            <a:ext cx="4025921" cy="660202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0109758" y="580236"/>
            <a:ext cx="308345" cy="212651"/>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3998952"/>
      </p:ext>
    </p:extLst>
  </p:cSld>
  <p:clrMapOvr>
    <a:masterClrMapping/>
  </p:clrMapOvr>
  <p:transition spd="slow">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3575304" y="3549076"/>
            <a:ext cx="1951529" cy="3323751"/>
          </a:xfrm>
          <a:prstGeom prst="rect">
            <a:avLst/>
          </a:prstGeom>
          <a:gradFill>
            <a:gsLst>
              <a:gs pos="0">
                <a:schemeClr val="accent1">
                  <a:alpha val="80000"/>
                </a:schemeClr>
              </a:gs>
              <a:gs pos="85000">
                <a:schemeClr val="accent2">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Rectangle 6"/>
          <p:cNvSpPr/>
          <p:nvPr/>
        </p:nvSpPr>
        <p:spPr>
          <a:xfrm>
            <a:off x="3575304" y="0"/>
            <a:ext cx="1937016" cy="3323751"/>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000" b="1" dirty="0">
              <a:solidFill>
                <a:srgbClr val="FFC000"/>
              </a:solidFill>
            </a:endParaRPr>
          </a:p>
        </p:txBody>
      </p:sp>
      <p:sp>
        <p:nvSpPr>
          <p:cNvPr id="56" name="Shape 86"/>
          <p:cNvSpPr/>
          <p:nvPr/>
        </p:nvSpPr>
        <p:spPr>
          <a:xfrm>
            <a:off x="6192165" y="2202791"/>
            <a:ext cx="5660572" cy="459262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algn="l">
              <a:lnSpc>
                <a:spcPct val="110000"/>
              </a:lnSpc>
              <a:spcBef>
                <a:spcPts val="500"/>
              </a:spcBef>
              <a:defRPr sz="2800" b="1">
                <a:solidFill>
                  <a:srgbClr val="21282F"/>
                </a:solidFill>
                <a:latin typeface="Arimo"/>
                <a:ea typeface="Arimo"/>
                <a:cs typeface="Arimo"/>
                <a:sym typeface="Arimo"/>
              </a:defRPr>
            </a:lvl1pPr>
          </a:lstStyle>
          <a:p>
            <a:pPr algn="ctr"/>
            <a:endParaRPr lang="en-US" dirty="0">
              <a:solidFill>
                <a:srgbClr val="FFC000"/>
              </a:solidFill>
            </a:endParaRPr>
          </a:p>
          <a:p>
            <a:pPr algn="ctr"/>
            <a:r>
              <a:rPr lang="en-US" sz="2400" dirty="0">
                <a:solidFill>
                  <a:srgbClr val="FFC000"/>
                </a:solidFill>
              </a:rPr>
              <a:t>MÔN: </a:t>
            </a:r>
            <a:r>
              <a:rPr lang="en-US" sz="2400" dirty="0" err="1">
                <a:solidFill>
                  <a:srgbClr val="FFC000"/>
                </a:solidFill>
              </a:rPr>
              <a:t>Quản</a:t>
            </a:r>
            <a:r>
              <a:rPr lang="en-US" sz="2400" dirty="0">
                <a:solidFill>
                  <a:srgbClr val="FFC000"/>
                </a:solidFill>
              </a:rPr>
              <a:t> </a:t>
            </a:r>
            <a:r>
              <a:rPr lang="en-US" sz="2400" dirty="0" err="1">
                <a:solidFill>
                  <a:srgbClr val="FFC000"/>
                </a:solidFill>
              </a:rPr>
              <a:t>trị</a:t>
            </a:r>
            <a:r>
              <a:rPr lang="en-US" sz="2400" dirty="0">
                <a:solidFill>
                  <a:srgbClr val="FFC000"/>
                </a:solidFill>
              </a:rPr>
              <a:t> </a:t>
            </a:r>
            <a:r>
              <a:rPr lang="en-US" sz="2400" dirty="0" err="1">
                <a:solidFill>
                  <a:srgbClr val="FFC000"/>
                </a:solidFill>
              </a:rPr>
              <a:t>dự</a:t>
            </a:r>
            <a:r>
              <a:rPr lang="en-US" sz="2400" dirty="0">
                <a:solidFill>
                  <a:srgbClr val="FFC000"/>
                </a:solidFill>
              </a:rPr>
              <a:t> </a:t>
            </a:r>
            <a:r>
              <a:rPr lang="en-US" sz="2400" dirty="0" err="1">
                <a:solidFill>
                  <a:srgbClr val="FFC000"/>
                </a:solidFill>
              </a:rPr>
              <a:t>án</a:t>
            </a:r>
            <a:r>
              <a:rPr lang="en-US" sz="2400" dirty="0">
                <a:solidFill>
                  <a:srgbClr val="FFC000"/>
                </a:solidFill>
              </a:rPr>
              <a:t> </a:t>
            </a:r>
            <a:r>
              <a:rPr lang="en-US" sz="2400" dirty="0" err="1">
                <a:solidFill>
                  <a:srgbClr val="FFC000"/>
                </a:solidFill>
              </a:rPr>
              <a:t>thông</a:t>
            </a:r>
            <a:r>
              <a:rPr lang="en-US" sz="2400" dirty="0">
                <a:solidFill>
                  <a:srgbClr val="FFC000"/>
                </a:solidFill>
              </a:rPr>
              <a:t> tin</a:t>
            </a:r>
          </a:p>
          <a:p>
            <a:pPr algn="ctr">
              <a:spcAft>
                <a:spcPts val="1500"/>
              </a:spcAft>
            </a:pPr>
            <a:r>
              <a:rPr lang="en-US" sz="2400" dirty="0">
                <a:solidFill>
                  <a:srgbClr val="FFC000"/>
                </a:solidFill>
              </a:rPr>
              <a:t>GVHD: Cao </a:t>
            </a:r>
            <a:r>
              <a:rPr lang="en-US" sz="2400" dirty="0" err="1">
                <a:solidFill>
                  <a:srgbClr val="FFC000"/>
                </a:solidFill>
              </a:rPr>
              <a:t>Thị</a:t>
            </a:r>
            <a:r>
              <a:rPr lang="en-US" sz="2400" dirty="0">
                <a:solidFill>
                  <a:srgbClr val="FFC000"/>
                </a:solidFill>
              </a:rPr>
              <a:t> </a:t>
            </a:r>
            <a:r>
              <a:rPr lang="en-US" sz="2400" dirty="0" err="1">
                <a:solidFill>
                  <a:srgbClr val="FFC000"/>
                </a:solidFill>
              </a:rPr>
              <a:t>Nhâm</a:t>
            </a:r>
            <a:endParaRPr lang="en-US" sz="2000" dirty="0"/>
          </a:p>
          <a:p>
            <a:pPr marL="457200" lvl="0" indent="-457200" algn="ctr">
              <a:lnSpc>
                <a:spcPct val="150000"/>
              </a:lnSpc>
              <a:buFont typeface="+mj-lt"/>
              <a:buAutoNum type="arabicPeriod"/>
            </a:pPr>
            <a:r>
              <a:rPr lang="en-US" sz="1800" b="0" dirty="0" err="1"/>
              <a:t>Trần</a:t>
            </a:r>
            <a:r>
              <a:rPr lang="en-US" sz="1800" b="0" dirty="0"/>
              <a:t> </a:t>
            </a:r>
            <a:r>
              <a:rPr lang="en-US" sz="1800" b="0" dirty="0" err="1"/>
              <a:t>Thị</a:t>
            </a:r>
            <a:r>
              <a:rPr lang="en-US" sz="1800" b="0" dirty="0"/>
              <a:t> Thanh </a:t>
            </a:r>
            <a:r>
              <a:rPr lang="en-US" sz="1800" b="0" dirty="0" err="1"/>
              <a:t>Tâm</a:t>
            </a:r>
            <a:r>
              <a:rPr lang="en-US" sz="1800" b="0" dirty="0"/>
              <a:t>		</a:t>
            </a:r>
            <a:r>
              <a:rPr lang="vi-VN" sz="1800" b="0" dirty="0"/>
              <a:t>	</a:t>
            </a:r>
            <a:r>
              <a:rPr lang="en-US" sz="1800" b="0" dirty="0"/>
              <a:t>	42K22</a:t>
            </a:r>
          </a:p>
          <a:p>
            <a:pPr marL="457200" lvl="0" indent="-457200" algn="ctr">
              <a:buFont typeface="+mj-lt"/>
              <a:buAutoNum type="arabicPeriod"/>
            </a:pPr>
            <a:r>
              <a:rPr lang="en-US" sz="1800" b="0" dirty="0"/>
              <a:t>Trần Thị </a:t>
            </a:r>
            <a:r>
              <a:rPr lang="en-US" sz="1800" b="0" dirty="0" err="1"/>
              <a:t>Hồng</a:t>
            </a:r>
            <a:r>
              <a:rPr lang="en-US" sz="1800" b="0" dirty="0"/>
              <a:t> </a:t>
            </a:r>
            <a:r>
              <a:rPr lang="en-US" sz="1800" b="0" dirty="0" err="1"/>
              <a:t>Hạnh</a:t>
            </a:r>
            <a:r>
              <a:rPr lang="en-US" sz="1800" b="0" dirty="0"/>
              <a:t>			</a:t>
            </a:r>
            <a:r>
              <a:rPr lang="en-US" sz="1800" b="0" dirty="0" smtClean="0"/>
              <a:t>	42K22</a:t>
            </a:r>
            <a:endParaRPr lang="en-US" sz="1800" b="0" dirty="0"/>
          </a:p>
          <a:p>
            <a:pPr marL="457200" lvl="0" indent="-457200" algn="ctr">
              <a:buFont typeface="+mj-lt"/>
              <a:buAutoNum type="arabicPeriod"/>
            </a:pPr>
            <a:r>
              <a:rPr lang="en-US" sz="1800" b="0" dirty="0"/>
              <a:t>Võ Thị Thu Hoài				</a:t>
            </a:r>
            <a:r>
              <a:rPr lang="en-US" sz="1800" b="0" dirty="0" smtClean="0"/>
              <a:t>	42K22</a:t>
            </a:r>
            <a:endParaRPr lang="en-US" sz="1800" b="0" dirty="0"/>
          </a:p>
          <a:p>
            <a:pPr marL="457200" lvl="0" indent="-457200" algn="ctr">
              <a:buFont typeface="+mj-lt"/>
              <a:buAutoNum type="arabicPeriod"/>
            </a:pPr>
            <a:r>
              <a:rPr lang="en-US" sz="1800" b="0" dirty="0" err="1"/>
              <a:t>Phạm</a:t>
            </a:r>
            <a:r>
              <a:rPr lang="en-US" sz="1800" b="0" dirty="0"/>
              <a:t> Trần </a:t>
            </a:r>
            <a:r>
              <a:rPr lang="en-US" sz="1800" b="0" dirty="0" err="1"/>
              <a:t>Quỳnh</a:t>
            </a:r>
            <a:r>
              <a:rPr lang="en-US" sz="1800" b="0" dirty="0"/>
              <a:t> </a:t>
            </a:r>
            <a:r>
              <a:rPr lang="en-US" sz="1800" b="0" dirty="0" err="1"/>
              <a:t>Như</a:t>
            </a:r>
            <a:r>
              <a:rPr lang="en-US" sz="1800" b="0" dirty="0"/>
              <a:t>			42K22</a:t>
            </a:r>
          </a:p>
          <a:p>
            <a:pPr marL="457200" lvl="0" indent="-457200" algn="ctr">
              <a:buFont typeface="+mj-lt"/>
              <a:buAutoNum type="arabicPeriod"/>
            </a:pPr>
            <a:r>
              <a:rPr lang="en-US" sz="1800" b="0" dirty="0"/>
              <a:t>Trần Thị </a:t>
            </a:r>
            <a:r>
              <a:rPr lang="en-US" sz="1800" b="0" dirty="0" err="1"/>
              <a:t>Huyền</a:t>
            </a:r>
            <a:r>
              <a:rPr lang="en-US" sz="1800" b="0" dirty="0"/>
              <a:t> Trân			</a:t>
            </a:r>
            <a:r>
              <a:rPr lang="en-US" sz="1800" b="0" dirty="0" smtClean="0"/>
              <a:t>	42K22</a:t>
            </a:r>
            <a:endParaRPr lang="en-US" sz="1800" b="0" dirty="0"/>
          </a:p>
          <a:p>
            <a:pPr marL="457200" lvl="0" indent="-457200" algn="ctr">
              <a:buFont typeface="+mj-lt"/>
              <a:buAutoNum type="arabicPeriod"/>
            </a:pPr>
            <a:r>
              <a:rPr lang="en-US" sz="1800" b="0" dirty="0" err="1"/>
              <a:t>Nguyễn</a:t>
            </a:r>
            <a:r>
              <a:rPr lang="en-US" sz="1800" b="0" dirty="0"/>
              <a:t> </a:t>
            </a:r>
            <a:r>
              <a:rPr lang="en-US" sz="1800" b="0" dirty="0" err="1"/>
              <a:t>Đăng</a:t>
            </a:r>
            <a:r>
              <a:rPr lang="en-US" sz="1800" b="0" dirty="0"/>
              <a:t> </a:t>
            </a:r>
            <a:r>
              <a:rPr lang="en-US" sz="1800" b="0" dirty="0" err="1"/>
              <a:t>Hên</a:t>
            </a:r>
            <a:r>
              <a:rPr lang="en-US" sz="1800" b="0" dirty="0"/>
              <a:t>				42K22</a:t>
            </a:r>
          </a:p>
          <a:p>
            <a:r>
              <a:rPr lang="en-US" sz="1800" i="1" dirty="0"/>
              <a:t> </a:t>
            </a:r>
            <a:endParaRPr lang="en-US" sz="1800" dirty="0"/>
          </a:p>
          <a:p>
            <a:endParaRPr lang="en-US" sz="2400" dirty="0"/>
          </a:p>
        </p:txBody>
      </p:sp>
      <p:sp>
        <p:nvSpPr>
          <p:cNvPr id="62" name="TextBox 61"/>
          <p:cNvSpPr txBox="1"/>
          <p:nvPr/>
        </p:nvSpPr>
        <p:spPr>
          <a:xfrm>
            <a:off x="5512320" y="627885"/>
            <a:ext cx="6512040" cy="1754326"/>
          </a:xfrm>
          <a:prstGeom prst="rect">
            <a:avLst/>
          </a:prstGeom>
          <a:noFill/>
          <a:ln>
            <a:solidFill>
              <a:schemeClr val="bg1"/>
            </a:solidFill>
          </a:ln>
        </p:spPr>
        <p:txBody>
          <a:bodyPr wrap="square" rtlCol="0">
            <a:spAutoFit/>
          </a:bodyPr>
          <a:lstStyle/>
          <a:p>
            <a:pPr algn="ctr"/>
            <a:r>
              <a:rPr lang="en-US" sz="3600" b="1" dirty="0">
                <a:solidFill>
                  <a:schemeClr val="bg1">
                    <a:lumMod val="50000"/>
                  </a:schemeClr>
                </a:solidFill>
                <a:ea typeface="Roboto Medium" panose="02000000000000000000" pitchFamily="2" charset="0"/>
                <a:cs typeface="Roboto Medium" panose="02000000000000000000" pitchFamily="2" charset="0"/>
              </a:rPr>
              <a:t>XÂY DỰNG WEBSITE HỖ TRỢ SINH VIÊN </a:t>
            </a:r>
            <a:r>
              <a:rPr lang="en-US" sz="3600" b="1" dirty="0">
                <a:solidFill>
                  <a:schemeClr val="accent1"/>
                </a:solidFill>
                <a:ea typeface="Roboto Medium" panose="02000000000000000000" pitchFamily="2" charset="0"/>
                <a:cs typeface="Roboto Medium" panose="02000000000000000000" pitchFamily="2" charset="0"/>
              </a:rPr>
              <a:t>TÌM KIẾM PHÒNG TRỌ</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14616"/>
            <a:ext cx="3215455" cy="2668919"/>
          </a:xfrm>
          <a:prstGeom prst="rect">
            <a:avLst/>
          </a:prstGeom>
        </p:spPr>
      </p:pic>
      <p:sp>
        <p:nvSpPr>
          <p:cNvPr id="3" name="TextBox 2"/>
          <p:cNvSpPr txBox="1"/>
          <p:nvPr/>
        </p:nvSpPr>
        <p:spPr>
          <a:xfrm rot="16200000">
            <a:off x="3288326" y="1035975"/>
            <a:ext cx="2510973" cy="923330"/>
          </a:xfrm>
          <a:prstGeom prst="rect">
            <a:avLst/>
          </a:prstGeom>
          <a:noFill/>
        </p:spPr>
        <p:txBody>
          <a:bodyPr wrap="square" rtlCol="0">
            <a:spAutoFit/>
          </a:bodyPr>
          <a:lstStyle/>
          <a:p>
            <a:r>
              <a:rPr lang="en-US" sz="5400" b="1" dirty="0">
                <a:solidFill>
                  <a:schemeClr val="bg1"/>
                </a:solidFill>
              </a:rPr>
              <a:t>TEAM</a:t>
            </a:r>
          </a:p>
        </p:txBody>
      </p:sp>
      <p:sp>
        <p:nvSpPr>
          <p:cNvPr id="4" name="TextBox 3"/>
          <p:cNvSpPr txBox="1"/>
          <p:nvPr/>
        </p:nvSpPr>
        <p:spPr>
          <a:xfrm rot="16200000">
            <a:off x="3289508" y="4749286"/>
            <a:ext cx="2661580" cy="923330"/>
          </a:xfrm>
          <a:prstGeom prst="rect">
            <a:avLst/>
          </a:prstGeom>
          <a:noFill/>
        </p:spPr>
        <p:txBody>
          <a:bodyPr wrap="square" rtlCol="0">
            <a:spAutoFit/>
          </a:bodyPr>
          <a:lstStyle/>
          <a:p>
            <a:r>
              <a:rPr lang="en-US" sz="5400" b="1" dirty="0">
                <a:solidFill>
                  <a:schemeClr val="bg1"/>
                </a:solidFill>
              </a:rPr>
              <a:t>HOMIE</a:t>
            </a:r>
          </a:p>
        </p:txBody>
      </p:sp>
    </p:spTree>
    <p:extLst>
      <p:ext uri="{BB962C8B-B14F-4D97-AF65-F5344CB8AC3E}">
        <p14:creationId xmlns:p14="http://schemas.microsoft.com/office/powerpoint/2010/main" val="947880054"/>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79725" y="239597"/>
            <a:ext cx="11291565" cy="846253"/>
            <a:chOff x="479725" y="239597"/>
            <a:chExt cx="11291565" cy="846253"/>
          </a:xfrm>
        </p:grpSpPr>
        <p:pic>
          <p:nvPicPr>
            <p:cNvPr id="21" name="图片 20"/>
            <p:cNvPicPr>
              <a:picLocks noChangeAspect="1"/>
            </p:cNvPicPr>
            <p:nvPr/>
          </p:nvPicPr>
          <p:blipFill>
            <a:blip r:embed="rId3"/>
            <a:stretch>
              <a:fillRect/>
            </a:stretch>
          </p:blipFill>
          <p:spPr>
            <a:xfrm>
              <a:off x="479725" y="239597"/>
              <a:ext cx="863431" cy="846253"/>
            </a:xfrm>
            <a:prstGeom prst="rect">
              <a:avLst/>
            </a:prstGeom>
          </p:spPr>
        </p:pic>
        <p:sp>
          <p:nvSpPr>
            <p:cNvPr id="22" name="文本框 21"/>
            <p:cNvSpPr txBox="1"/>
            <p:nvPr/>
          </p:nvSpPr>
          <p:spPr>
            <a:xfrm>
              <a:off x="559015" y="41592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4</a:t>
              </a:r>
              <a:endParaRPr lang="zh-CN" altLang="en-US" sz="2800" b="1" dirty="0">
                <a:solidFill>
                  <a:schemeClr val="bg1"/>
                </a:solidFill>
                <a:latin typeface="Century Gothic" panose="020B0502020202020204" pitchFamily="34" charset="0"/>
              </a:endParaRPr>
            </a:p>
          </p:txBody>
        </p:sp>
        <p:sp>
          <p:nvSpPr>
            <p:cNvPr id="24"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Phương</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thức</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phát</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triển</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dự</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án</a:t>
              </a:r>
              <a:endParaRPr lang="zh-CN" altLang="en-US" sz="3200" b="1" dirty="0">
                <a:solidFill>
                  <a:schemeClr val="accent1"/>
                </a:solidFill>
                <a:latin typeface="Century Gothic" panose="020B0502020202020204" pitchFamily="34" charset="0"/>
              </a:endParaRPr>
            </a:p>
          </p:txBody>
        </p:sp>
      </p:grpSp>
      <p:sp>
        <p:nvSpPr>
          <p:cNvPr id="9" name="Rounded Rectangle 4"/>
          <p:cNvSpPr/>
          <p:nvPr/>
        </p:nvSpPr>
        <p:spPr>
          <a:xfrm>
            <a:off x="1263866" y="2714752"/>
            <a:ext cx="2831181" cy="16031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algn="l" defTabSz="400050" rtl="0">
              <a:lnSpc>
                <a:spcPct val="90000"/>
              </a:lnSpc>
              <a:spcBef>
                <a:spcPct val="0"/>
              </a:spcBef>
              <a:spcAft>
                <a:spcPct val="35000"/>
              </a:spcAft>
            </a:pPr>
            <a:r>
              <a:rPr lang="vi-VN" sz="900" kern="1200" dirty="0"/>
              <a:t>Hoàn thành 80% dự án.</a:t>
            </a:r>
            <a:endParaRPr lang="en-US" sz="900" kern="1200" dirty="0"/>
          </a:p>
        </p:txBody>
      </p:sp>
      <p:sp>
        <p:nvSpPr>
          <p:cNvPr id="2" name="TextBox 1"/>
          <p:cNvSpPr txBox="1"/>
          <p:nvPr/>
        </p:nvSpPr>
        <p:spPr>
          <a:xfrm>
            <a:off x="1478658" y="2944167"/>
            <a:ext cx="932946" cy="369332"/>
          </a:xfrm>
          <a:prstGeom prst="rect">
            <a:avLst/>
          </a:prstGeom>
          <a:noFill/>
        </p:spPr>
        <p:txBody>
          <a:bodyPr wrap="square" rtlCol="0">
            <a:spAutoFit/>
          </a:bodyPr>
          <a:lstStyle/>
          <a:p>
            <a:endParaRPr lang="en-US" dirty="0"/>
          </a:p>
        </p:txBody>
      </p:sp>
      <p:sp>
        <p:nvSpPr>
          <p:cNvPr id="4" name="TextBox 3"/>
          <p:cNvSpPr txBox="1"/>
          <p:nvPr/>
        </p:nvSpPr>
        <p:spPr>
          <a:xfrm>
            <a:off x="806751" y="4477198"/>
            <a:ext cx="4277715" cy="1477328"/>
          </a:xfrm>
          <a:prstGeom prst="rect">
            <a:avLst/>
          </a:prstGeom>
          <a:noFill/>
        </p:spPr>
        <p:txBody>
          <a:bodyPr wrap="square" rtlCol="0">
            <a:spAutoFit/>
          </a:bodyPr>
          <a:lstStyle/>
          <a:p>
            <a:pPr algn="just"/>
            <a:r>
              <a:rPr lang="vi-VN" dirty="0">
                <a:solidFill>
                  <a:schemeClr val="bg1"/>
                </a:solidFill>
              </a:rPr>
              <a:t>Đối với sinh viên của trường Kinh Tế thì chủ yếu lấy thông tin qua hình thức phỏng vấn trực tiếp, còn đối với những trường khác trên địa bàn Thành phố Đà Nẵng thì sẽ dùng form khảo sát.</a:t>
            </a:r>
            <a:endParaRPr lang="en-US" dirty="0">
              <a:solidFill>
                <a:schemeClr val="bg1"/>
              </a:solidFill>
            </a:endParaRPr>
          </a:p>
        </p:txBody>
      </p:sp>
      <p:graphicFrame>
        <p:nvGraphicFramePr>
          <p:cNvPr id="33" name="Table 32"/>
          <p:cNvGraphicFramePr>
            <a:graphicFrameLocks noGrp="1"/>
          </p:cNvGraphicFramePr>
          <p:nvPr>
            <p:extLst>
              <p:ext uri="{D42A27DB-BD31-4B8C-83A1-F6EECF244321}">
                <p14:modId xmlns:p14="http://schemas.microsoft.com/office/powerpoint/2010/main" val="3224924441"/>
              </p:ext>
            </p:extLst>
          </p:nvPr>
        </p:nvGraphicFramePr>
        <p:xfrm>
          <a:off x="0" y="1339704"/>
          <a:ext cx="12106940" cy="627320"/>
        </p:xfrm>
        <a:graphic>
          <a:graphicData uri="http://schemas.openxmlformats.org/drawingml/2006/table">
            <a:tbl>
              <a:tblPr firstRow="1" firstCol="1" bandRow="1">
                <a:tableStyleId>{5C22544A-7EE6-4342-B048-85BDC9FD1C3A}</a:tableStyleId>
              </a:tblPr>
              <a:tblGrid>
                <a:gridCol w="12106940">
                  <a:extLst>
                    <a:ext uri="{9D8B030D-6E8A-4147-A177-3AD203B41FA5}">
                      <a16:colId xmlns:a16="http://schemas.microsoft.com/office/drawing/2014/main" xmlns="" val="20000"/>
                    </a:ext>
                  </a:extLst>
                </a:gridCol>
              </a:tblGrid>
              <a:tr h="627320">
                <a:tc>
                  <a:txBody>
                    <a:bodyPr/>
                    <a:lstStyle/>
                    <a:p>
                      <a:pPr algn="l" rtl="0"/>
                      <a:r>
                        <a:rPr lang="en-US" sz="2000" b="1" i="0" u="none" strike="noStrike" kern="1200" dirty="0">
                          <a:solidFill>
                            <a:schemeClr val="tx1"/>
                          </a:solidFill>
                          <a:effectLst/>
                          <a:latin typeface="+mn-lt"/>
                          <a:ea typeface="+mn-ea"/>
                          <a:cs typeface="+mn-cs"/>
                        </a:rPr>
                        <a:t>   </a:t>
                      </a:r>
                      <a:r>
                        <a:rPr lang="en-US" sz="2000" b="1" i="0" u="none" strike="noStrike" kern="1200" dirty="0" err="1">
                          <a:solidFill>
                            <a:schemeClr val="tx1"/>
                          </a:solidFill>
                          <a:effectLst/>
                          <a:latin typeface="+mn-lt"/>
                          <a:ea typeface="+mn-ea"/>
                          <a:cs typeface="+mn-cs"/>
                        </a:rPr>
                        <a:t>Bước</a:t>
                      </a:r>
                      <a:r>
                        <a:rPr lang="en-US" sz="2000" b="1" i="0" u="none" strike="noStrike" kern="1200" baseline="0" dirty="0">
                          <a:solidFill>
                            <a:schemeClr val="tx1"/>
                          </a:solidFill>
                          <a:effectLst/>
                          <a:latin typeface="+mn-lt"/>
                          <a:ea typeface="+mn-ea"/>
                          <a:cs typeface="+mn-cs"/>
                        </a:rPr>
                        <a:t> 2: </a:t>
                      </a:r>
                      <a:r>
                        <a:rPr lang="en-US" sz="2000" b="1" i="0" u="none" strike="noStrike" kern="1200" dirty="0" err="1">
                          <a:solidFill>
                            <a:schemeClr val="tx1"/>
                          </a:solidFill>
                          <a:effectLst/>
                          <a:latin typeface="+mn-lt"/>
                          <a:ea typeface="+mn-ea"/>
                          <a:cs typeface="+mn-cs"/>
                        </a:rPr>
                        <a:t>Thiết</a:t>
                      </a:r>
                      <a:r>
                        <a:rPr lang="en-US" sz="2000" b="1" i="0" u="none" strike="noStrike" kern="1200" dirty="0">
                          <a:solidFill>
                            <a:schemeClr val="tx1"/>
                          </a:solidFill>
                          <a:effectLst/>
                          <a:latin typeface="+mn-lt"/>
                          <a:ea typeface="+mn-ea"/>
                          <a:cs typeface="+mn-cs"/>
                        </a:rPr>
                        <a:t> </a:t>
                      </a:r>
                      <a:r>
                        <a:rPr lang="en-US" sz="2000" b="1" i="0" u="none" strike="noStrike" kern="1200" dirty="0" err="1">
                          <a:solidFill>
                            <a:schemeClr val="tx1"/>
                          </a:solidFill>
                          <a:effectLst/>
                          <a:latin typeface="+mn-lt"/>
                          <a:ea typeface="+mn-ea"/>
                          <a:cs typeface="+mn-cs"/>
                        </a:rPr>
                        <a:t>kế</a:t>
                      </a:r>
                      <a:r>
                        <a:rPr lang="en-US" sz="2000" b="1" i="0" u="none" strike="noStrike" kern="1200" dirty="0">
                          <a:solidFill>
                            <a:schemeClr val="tx1"/>
                          </a:solidFill>
                          <a:effectLst/>
                          <a:latin typeface="+mn-lt"/>
                          <a:ea typeface="+mn-ea"/>
                          <a:cs typeface="+mn-cs"/>
                        </a:rPr>
                        <a:t> </a:t>
                      </a:r>
                      <a:r>
                        <a:rPr lang="en-US" sz="2000" b="1" i="0" u="none" strike="noStrike" kern="1200" dirty="0" err="1">
                          <a:solidFill>
                            <a:schemeClr val="tx1"/>
                          </a:solidFill>
                          <a:effectLst/>
                          <a:latin typeface="+mn-lt"/>
                          <a:ea typeface="+mn-ea"/>
                          <a:cs typeface="+mn-cs"/>
                        </a:rPr>
                        <a:t>hệ</a:t>
                      </a:r>
                      <a:r>
                        <a:rPr lang="en-US" sz="2000" b="1" i="0" u="none" strike="noStrike" kern="1200" dirty="0">
                          <a:solidFill>
                            <a:schemeClr val="tx1"/>
                          </a:solidFill>
                          <a:effectLst/>
                          <a:latin typeface="+mn-lt"/>
                          <a:ea typeface="+mn-ea"/>
                          <a:cs typeface="+mn-cs"/>
                        </a:rPr>
                        <a:t> </a:t>
                      </a:r>
                      <a:r>
                        <a:rPr lang="en-US" sz="2000" b="1" i="0" u="none" strike="noStrike" kern="1200" dirty="0" err="1">
                          <a:solidFill>
                            <a:schemeClr val="tx1"/>
                          </a:solidFill>
                          <a:effectLst/>
                          <a:latin typeface="+mn-lt"/>
                          <a:ea typeface="+mn-ea"/>
                          <a:cs typeface="+mn-cs"/>
                        </a:rPr>
                        <a:t>thống</a:t>
                      </a:r>
                      <a:endParaRPr lang="vi-VN" sz="2000" b="1" i="0" u="none" strike="noStrike" kern="1200" dirty="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xmlns="" val="10000"/>
                  </a:ext>
                </a:extLst>
              </a:tr>
            </a:tbl>
          </a:graphicData>
        </a:graphic>
      </p:graphicFrame>
      <p:grpSp>
        <p:nvGrpSpPr>
          <p:cNvPr id="34" name="Group 33"/>
          <p:cNvGrpSpPr/>
          <p:nvPr/>
        </p:nvGrpSpPr>
        <p:grpSpPr>
          <a:xfrm>
            <a:off x="333756" y="2494040"/>
            <a:ext cx="4750710" cy="3720333"/>
            <a:chOff x="1989713" y="4015964"/>
            <a:chExt cx="2868729" cy="1382235"/>
          </a:xfrm>
        </p:grpSpPr>
        <p:sp>
          <p:nvSpPr>
            <p:cNvPr id="35" name="Rounded Rectangle 34"/>
            <p:cNvSpPr/>
            <p:nvPr/>
          </p:nvSpPr>
          <p:spPr>
            <a:xfrm>
              <a:off x="1989713" y="4015964"/>
              <a:ext cx="2815506" cy="13822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Rounded Rectangle 4"/>
            <p:cNvSpPr/>
            <p:nvPr/>
          </p:nvSpPr>
          <p:spPr>
            <a:xfrm>
              <a:off x="1989713" y="4663058"/>
              <a:ext cx="2868729" cy="694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defTabSz="400050" rtl="0">
                <a:lnSpc>
                  <a:spcPct val="90000"/>
                </a:lnSpc>
                <a:spcBef>
                  <a:spcPct val="0"/>
                </a:spcBef>
                <a:spcAft>
                  <a:spcPct val="35000"/>
                </a:spcAft>
              </a:pPr>
              <a:endParaRPr lang="en-US" sz="2600" b="1" kern="1200" dirty="0"/>
            </a:p>
          </p:txBody>
        </p:sp>
      </p:grpSp>
      <p:sp>
        <p:nvSpPr>
          <p:cNvPr id="5" name="TextBox 4"/>
          <p:cNvSpPr txBox="1"/>
          <p:nvPr/>
        </p:nvSpPr>
        <p:spPr>
          <a:xfrm>
            <a:off x="523507" y="2759158"/>
            <a:ext cx="4199416" cy="3791807"/>
          </a:xfrm>
          <a:prstGeom prst="rect">
            <a:avLst/>
          </a:prstGeom>
          <a:noFill/>
        </p:spPr>
        <p:txBody>
          <a:bodyPr wrap="square" rtlCol="0">
            <a:spAutoFit/>
          </a:bodyPr>
          <a:lstStyle/>
          <a:p>
            <a:pPr algn="just">
              <a:lnSpc>
                <a:spcPct val="120000"/>
              </a:lnSpc>
              <a:spcBef>
                <a:spcPts val="600"/>
              </a:spcBef>
            </a:pPr>
            <a:r>
              <a:rPr lang="vi-VN" dirty="0"/>
              <a:t>Xác định các cấu trúc, xây dựng quy trình vận hành của Website (đối với cả nhà quản trị và khách hàng), thiết kế giao diện, các phương thức giao tiếp, lưu trữ tài liệu. </a:t>
            </a:r>
          </a:p>
          <a:p>
            <a:pPr algn="just">
              <a:lnSpc>
                <a:spcPct val="120000"/>
              </a:lnSpc>
              <a:spcBef>
                <a:spcPts val="600"/>
              </a:spcBef>
            </a:pPr>
            <a:r>
              <a:rPr lang="vi-VN" dirty="0"/>
              <a:t>Đồng thời, lên kế hoạch/thời gian thực hiện các công việc và tiến hành phân công dựa trên điểm mạnh/điểm yếu của từng thành viên.</a:t>
            </a:r>
          </a:p>
          <a:p>
            <a:pPr>
              <a:spcBef>
                <a:spcPts val="600"/>
              </a:spcBef>
            </a:pPr>
            <a:r>
              <a:rPr lang="vi-VN" dirty="0"/>
              <a:t/>
            </a:r>
            <a:br>
              <a:rPr lang="vi-VN" dirty="0"/>
            </a:br>
            <a:endParaRPr lang="en-US" dirty="0"/>
          </a:p>
        </p:txBody>
      </p:sp>
      <p:pic>
        <p:nvPicPr>
          <p:cNvPr id="1034" name="Picture 10" descr="Kết quả hình ảnh cho websi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0586" y="2494040"/>
            <a:ext cx="2908776" cy="37203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ình ảnh có liên qu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9131" y="2126552"/>
            <a:ext cx="3545450" cy="238254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ết quả hình ảnh cho Phân chia công việc cho mọi người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9131" y="4638553"/>
            <a:ext cx="3545450" cy="1804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5528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Cover"/>
        <p:cNvGrpSpPr/>
        <p:nvPr/>
      </p:nvGrpSpPr>
      <p:grpSpPr>
        <a:xfrm>
          <a:off x="0" y="0"/>
          <a:ext cx="0" cy="0"/>
          <a:chOff x="0" y="0"/>
          <a:chExt cx="0" cy="0"/>
        </a:xfrm>
      </p:grpSpPr>
      <p:sp>
        <p:nvSpPr>
          <p:cNvPr id="116" name="任意多边形 115"/>
          <p:cNvSpPr/>
          <p:nvPr/>
        </p:nvSpPr>
        <p:spPr>
          <a:xfrm>
            <a:off x="0" y="-7936"/>
            <a:ext cx="12192888" cy="6857999"/>
          </a:xfrm>
          <a:custGeom>
            <a:avLst/>
            <a:gdLst/>
            <a:ahLst/>
            <a:cxnLst/>
            <a:rect l="0" t="0" r="0" b="0"/>
            <a:pathLst>
              <a:path w="8529100" h="4377600">
                <a:moveTo>
                  <a:pt x="0" y="0"/>
                </a:moveTo>
                <a:lnTo>
                  <a:pt x="8529100" y="0"/>
                </a:lnTo>
                <a:lnTo>
                  <a:pt x="8529100" y="4377600"/>
                </a:lnTo>
                <a:lnTo>
                  <a:pt x="0" y="43776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dirty="0"/>
          </a:p>
        </p:txBody>
      </p:sp>
      <p:graphicFrame>
        <p:nvGraphicFramePr>
          <p:cNvPr id="2" name="Table 1"/>
          <p:cNvGraphicFramePr>
            <a:graphicFrameLocks noGrp="1"/>
          </p:cNvGraphicFramePr>
          <p:nvPr>
            <p:extLst>
              <p:ext uri="{D42A27DB-BD31-4B8C-83A1-F6EECF244321}">
                <p14:modId xmlns:p14="http://schemas.microsoft.com/office/powerpoint/2010/main" val="3909447596"/>
              </p:ext>
            </p:extLst>
          </p:nvPr>
        </p:nvGraphicFramePr>
        <p:xfrm>
          <a:off x="-888" y="1169582"/>
          <a:ext cx="12192888" cy="717586"/>
        </p:xfrm>
        <a:graphic>
          <a:graphicData uri="http://schemas.openxmlformats.org/drawingml/2006/table">
            <a:tbl>
              <a:tblPr firstRow="1" firstCol="1" bandRow="1">
                <a:tableStyleId>{5C22544A-7EE6-4342-B048-85BDC9FD1C3A}</a:tableStyleId>
              </a:tblPr>
              <a:tblGrid>
                <a:gridCol w="12192888">
                  <a:extLst>
                    <a:ext uri="{9D8B030D-6E8A-4147-A177-3AD203B41FA5}">
                      <a16:colId xmlns:a16="http://schemas.microsoft.com/office/drawing/2014/main" xmlns="" val="20000"/>
                    </a:ext>
                  </a:extLst>
                </a:gridCol>
              </a:tblGrid>
              <a:tr h="717586">
                <a:tc>
                  <a:txBody>
                    <a:bodyPr/>
                    <a:lstStyle/>
                    <a:p>
                      <a:pPr algn="l" rtl="0"/>
                      <a:r>
                        <a:rPr lang="en-US" sz="2000" b="1" i="0" u="none" strike="noStrike" kern="1200" dirty="0">
                          <a:solidFill>
                            <a:schemeClr val="lt1"/>
                          </a:solidFill>
                          <a:effectLst/>
                          <a:latin typeface="+mn-lt"/>
                          <a:ea typeface="+mn-ea"/>
                          <a:cs typeface="+mn-cs"/>
                        </a:rPr>
                        <a:t>   </a:t>
                      </a:r>
                      <a:r>
                        <a:rPr lang="en-US" sz="2000" b="1" i="0" u="none" strike="noStrike" kern="1200" dirty="0" err="1">
                          <a:solidFill>
                            <a:schemeClr val="lt1"/>
                          </a:solidFill>
                          <a:effectLst/>
                          <a:latin typeface="+mn-lt"/>
                          <a:ea typeface="+mn-ea"/>
                          <a:cs typeface="+mn-cs"/>
                        </a:rPr>
                        <a:t>Bước</a:t>
                      </a:r>
                      <a:r>
                        <a:rPr lang="en-US" sz="2000" b="1" i="0" u="none" strike="noStrike" kern="1200" baseline="0" dirty="0">
                          <a:solidFill>
                            <a:schemeClr val="lt1"/>
                          </a:solidFill>
                          <a:effectLst/>
                          <a:latin typeface="+mn-lt"/>
                          <a:ea typeface="+mn-ea"/>
                          <a:cs typeface="+mn-cs"/>
                        </a:rPr>
                        <a:t> 3: </a:t>
                      </a:r>
                      <a:r>
                        <a:rPr lang="en-US" sz="2000" b="1" i="0" u="none" strike="noStrike" kern="1200" dirty="0" err="1">
                          <a:solidFill>
                            <a:schemeClr val="lt1"/>
                          </a:solidFill>
                          <a:effectLst/>
                          <a:latin typeface="+mn-lt"/>
                          <a:ea typeface="+mn-ea"/>
                          <a:cs typeface="+mn-cs"/>
                        </a:rPr>
                        <a:t>Thực</a:t>
                      </a:r>
                      <a:r>
                        <a:rPr lang="en-US" sz="2000" b="1" i="0" u="none" strike="noStrike" kern="1200" dirty="0">
                          <a:solidFill>
                            <a:schemeClr val="lt1"/>
                          </a:solidFill>
                          <a:effectLst/>
                          <a:latin typeface="+mn-lt"/>
                          <a:ea typeface="+mn-ea"/>
                          <a:cs typeface="+mn-cs"/>
                        </a:rPr>
                        <a:t> </a:t>
                      </a:r>
                      <a:r>
                        <a:rPr lang="en-US" sz="2000" b="1" i="0" u="none" strike="noStrike" kern="1200" dirty="0" err="1">
                          <a:solidFill>
                            <a:schemeClr val="lt1"/>
                          </a:solidFill>
                          <a:effectLst/>
                          <a:latin typeface="+mn-lt"/>
                          <a:ea typeface="+mn-ea"/>
                          <a:cs typeface="+mn-cs"/>
                        </a:rPr>
                        <a:t>hiện</a:t>
                      </a:r>
                      <a:endParaRPr lang="vi-VN" sz="2000" b="1" i="0" u="none" strike="noStrike" kern="1200" dirty="0">
                        <a:solidFill>
                          <a:schemeClr val="lt1"/>
                        </a:solidFill>
                        <a:effectLst/>
                        <a:latin typeface="+mn-lt"/>
                        <a:ea typeface="+mn-ea"/>
                        <a:cs typeface="+mn-cs"/>
                      </a:endParaRPr>
                    </a:p>
                  </a:txBody>
                  <a:tcPr marL="68580" marR="68580" marT="0" marB="0" anchor="ctr"/>
                </a:tc>
                <a:extLst>
                  <a:ext uri="{0D108BD9-81ED-4DB2-BD59-A6C34878D82A}">
                    <a16:rowId xmlns:a16="http://schemas.microsoft.com/office/drawing/2014/main" xmlns="" val="10000"/>
                  </a:ext>
                </a:extLst>
              </a:tr>
            </a:tbl>
          </a:graphicData>
        </a:graphic>
      </p:graphicFrame>
      <p:sp>
        <p:nvSpPr>
          <p:cNvPr id="3" name="AutoShape 8" descr="Kết quả hình ảnh cho github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Kết quả hình ảnh cho github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Kết quả hình ảnh cho github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4" descr="Kết quả hình ảnh cho github ico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6" descr="Kết quả hình ảnh cho github icon"/>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7" name="组合 19"/>
          <p:cNvGrpSpPr/>
          <p:nvPr/>
        </p:nvGrpSpPr>
        <p:grpSpPr>
          <a:xfrm>
            <a:off x="479725" y="239597"/>
            <a:ext cx="11291565" cy="846253"/>
            <a:chOff x="479725" y="239597"/>
            <a:chExt cx="11291565" cy="846253"/>
          </a:xfrm>
        </p:grpSpPr>
        <p:pic>
          <p:nvPicPr>
            <p:cNvPr id="18" name="图片 20"/>
            <p:cNvPicPr>
              <a:picLocks noChangeAspect="1"/>
            </p:cNvPicPr>
            <p:nvPr/>
          </p:nvPicPr>
          <p:blipFill>
            <a:blip r:embed="rId3"/>
            <a:stretch>
              <a:fillRect/>
            </a:stretch>
          </p:blipFill>
          <p:spPr>
            <a:xfrm>
              <a:off x="479725" y="239597"/>
              <a:ext cx="863431" cy="846253"/>
            </a:xfrm>
            <a:prstGeom prst="rect">
              <a:avLst/>
            </a:prstGeom>
          </p:spPr>
        </p:pic>
        <p:sp>
          <p:nvSpPr>
            <p:cNvPr id="19" name="文本框 21"/>
            <p:cNvSpPr txBox="1"/>
            <p:nvPr/>
          </p:nvSpPr>
          <p:spPr>
            <a:xfrm>
              <a:off x="559015" y="41592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4</a:t>
              </a:r>
              <a:endParaRPr lang="zh-CN" altLang="en-US" sz="2800" b="1" dirty="0">
                <a:solidFill>
                  <a:schemeClr val="bg1"/>
                </a:solidFill>
                <a:latin typeface="Century Gothic" panose="020B0502020202020204" pitchFamily="34" charset="0"/>
              </a:endParaRPr>
            </a:p>
          </p:txBody>
        </p:sp>
        <p:sp>
          <p:nvSpPr>
            <p:cNvPr id="20"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bg1"/>
                  </a:solidFill>
                  <a:latin typeface="Century Gothic" panose="020B0502020202020204" pitchFamily="34" charset="0"/>
                </a:rPr>
                <a:t>Phương</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thức</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phát</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triển</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dự</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án</a:t>
              </a:r>
              <a:endParaRPr lang="zh-CN" altLang="en-US" sz="3200" b="1" dirty="0">
                <a:solidFill>
                  <a:schemeClr val="bg1"/>
                </a:solidFill>
                <a:latin typeface="Century Gothic" panose="020B0502020202020204" pitchFamily="34" charset="0"/>
              </a:endParaRPr>
            </a:p>
          </p:txBody>
        </p:sp>
      </p:grpSp>
      <p:grpSp>
        <p:nvGrpSpPr>
          <p:cNvPr id="21" name="Group 20"/>
          <p:cNvGrpSpPr/>
          <p:nvPr/>
        </p:nvGrpSpPr>
        <p:grpSpPr>
          <a:xfrm>
            <a:off x="479725" y="2565679"/>
            <a:ext cx="4511823" cy="3323986"/>
            <a:chOff x="1989713" y="4015964"/>
            <a:chExt cx="2868729" cy="1382235"/>
          </a:xfrm>
        </p:grpSpPr>
        <p:sp>
          <p:nvSpPr>
            <p:cNvPr id="22" name="Rounded Rectangle 21"/>
            <p:cNvSpPr/>
            <p:nvPr/>
          </p:nvSpPr>
          <p:spPr>
            <a:xfrm>
              <a:off x="1989713" y="4015964"/>
              <a:ext cx="2815506" cy="13822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Rounded Rectangle 4"/>
            <p:cNvSpPr/>
            <p:nvPr/>
          </p:nvSpPr>
          <p:spPr>
            <a:xfrm>
              <a:off x="1989713" y="4663058"/>
              <a:ext cx="2868729" cy="694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defTabSz="400050" rtl="0">
                <a:lnSpc>
                  <a:spcPct val="90000"/>
                </a:lnSpc>
                <a:spcBef>
                  <a:spcPct val="0"/>
                </a:spcBef>
                <a:spcAft>
                  <a:spcPct val="35000"/>
                </a:spcAft>
              </a:pPr>
              <a:endParaRPr lang="en-US" sz="2600" b="1" kern="1200" dirty="0"/>
            </a:p>
          </p:txBody>
        </p:sp>
      </p:grpSp>
      <p:sp>
        <p:nvSpPr>
          <p:cNvPr id="24" name="TextBox 23"/>
          <p:cNvSpPr txBox="1"/>
          <p:nvPr/>
        </p:nvSpPr>
        <p:spPr>
          <a:xfrm>
            <a:off x="683440" y="2740507"/>
            <a:ext cx="4053368" cy="3323987"/>
          </a:xfrm>
          <a:prstGeom prst="rect">
            <a:avLst/>
          </a:prstGeom>
          <a:noFill/>
        </p:spPr>
        <p:txBody>
          <a:bodyPr wrap="square" rtlCol="0">
            <a:spAutoFit/>
          </a:bodyPr>
          <a:lstStyle/>
          <a:p>
            <a:pPr algn="just">
              <a:lnSpc>
                <a:spcPct val="120000"/>
              </a:lnSpc>
            </a:pPr>
            <a:r>
              <a:rPr lang="vi-VN" sz="2000" dirty="0">
                <a:solidFill>
                  <a:schemeClr val="bg1"/>
                </a:solidFill>
              </a:rPr>
              <a:t>Theo như những gì đã thống nhất, các thành viên thực hiện công việc đã được phân công. PM sẽ là người hối thúc/kiểm tra để công việc hoàn thành đúng hạn nhất có thể và đạt chất lượng tốt nhất, đảm bảo cho các công việc phía sau. </a:t>
            </a:r>
          </a:p>
          <a:p>
            <a:pPr algn="just"/>
            <a:endParaRPr lang="en-US" dirty="0">
              <a:solidFill>
                <a:schemeClr val="bg1"/>
              </a:solidFill>
            </a:endParaRPr>
          </a:p>
        </p:txBody>
      </p:sp>
      <p:pic>
        <p:nvPicPr>
          <p:cNvPr id="16386" name="Picture 2" descr="Kết quả hình ảnh cho thực hiện công việ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9444" y="2350171"/>
            <a:ext cx="5715895" cy="3583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7716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79725" y="239597"/>
            <a:ext cx="11291565" cy="846253"/>
            <a:chOff x="479725" y="239597"/>
            <a:chExt cx="11291565" cy="846253"/>
          </a:xfrm>
        </p:grpSpPr>
        <p:pic>
          <p:nvPicPr>
            <p:cNvPr id="21" name="图片 20"/>
            <p:cNvPicPr>
              <a:picLocks noChangeAspect="1"/>
            </p:cNvPicPr>
            <p:nvPr/>
          </p:nvPicPr>
          <p:blipFill>
            <a:blip r:embed="rId3"/>
            <a:stretch>
              <a:fillRect/>
            </a:stretch>
          </p:blipFill>
          <p:spPr>
            <a:xfrm>
              <a:off x="479725" y="239597"/>
              <a:ext cx="863431" cy="846253"/>
            </a:xfrm>
            <a:prstGeom prst="rect">
              <a:avLst/>
            </a:prstGeom>
          </p:spPr>
        </p:pic>
        <p:sp>
          <p:nvSpPr>
            <p:cNvPr id="22" name="文本框 21"/>
            <p:cNvSpPr txBox="1"/>
            <p:nvPr/>
          </p:nvSpPr>
          <p:spPr>
            <a:xfrm>
              <a:off x="559015" y="41592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4</a:t>
              </a:r>
              <a:endParaRPr lang="zh-CN" altLang="en-US" sz="2800" b="1" dirty="0">
                <a:solidFill>
                  <a:schemeClr val="bg1"/>
                </a:solidFill>
                <a:latin typeface="Century Gothic" panose="020B0502020202020204" pitchFamily="34" charset="0"/>
              </a:endParaRPr>
            </a:p>
          </p:txBody>
        </p:sp>
        <p:sp>
          <p:nvSpPr>
            <p:cNvPr id="24"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Phương</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thức</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phát</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triển</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dự</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án</a:t>
              </a:r>
              <a:endParaRPr lang="zh-CN" altLang="en-US" sz="3200" b="1" dirty="0">
                <a:solidFill>
                  <a:schemeClr val="accent1"/>
                </a:solidFill>
                <a:latin typeface="Century Gothic" panose="020B0502020202020204" pitchFamily="34" charset="0"/>
              </a:endParaRPr>
            </a:p>
          </p:txBody>
        </p:sp>
      </p:grpSp>
      <p:sp>
        <p:nvSpPr>
          <p:cNvPr id="9" name="Rounded Rectangle 4"/>
          <p:cNvSpPr/>
          <p:nvPr/>
        </p:nvSpPr>
        <p:spPr>
          <a:xfrm>
            <a:off x="1263866" y="2714752"/>
            <a:ext cx="2831181" cy="16031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algn="l" defTabSz="400050" rtl="0">
              <a:lnSpc>
                <a:spcPct val="90000"/>
              </a:lnSpc>
              <a:spcBef>
                <a:spcPct val="0"/>
              </a:spcBef>
              <a:spcAft>
                <a:spcPct val="35000"/>
              </a:spcAft>
            </a:pPr>
            <a:r>
              <a:rPr lang="vi-VN" sz="900" kern="1200" dirty="0"/>
              <a:t>Hoàn thành 80% dự án.</a:t>
            </a:r>
            <a:endParaRPr lang="en-US" sz="900" kern="1200" dirty="0"/>
          </a:p>
        </p:txBody>
      </p:sp>
      <p:sp>
        <p:nvSpPr>
          <p:cNvPr id="2" name="TextBox 1"/>
          <p:cNvSpPr txBox="1"/>
          <p:nvPr/>
        </p:nvSpPr>
        <p:spPr>
          <a:xfrm>
            <a:off x="1478658" y="2944167"/>
            <a:ext cx="932946" cy="369332"/>
          </a:xfrm>
          <a:prstGeom prst="rect">
            <a:avLst/>
          </a:prstGeom>
          <a:noFill/>
        </p:spPr>
        <p:txBody>
          <a:bodyPr wrap="square" rtlCol="0">
            <a:spAutoFit/>
          </a:bodyPr>
          <a:lstStyle/>
          <a:p>
            <a:endParaRPr lang="en-US" dirty="0"/>
          </a:p>
        </p:txBody>
      </p:sp>
      <p:sp>
        <p:nvSpPr>
          <p:cNvPr id="4" name="TextBox 3"/>
          <p:cNvSpPr txBox="1"/>
          <p:nvPr/>
        </p:nvSpPr>
        <p:spPr>
          <a:xfrm>
            <a:off x="806751" y="4477198"/>
            <a:ext cx="4277715" cy="1477328"/>
          </a:xfrm>
          <a:prstGeom prst="rect">
            <a:avLst/>
          </a:prstGeom>
          <a:noFill/>
        </p:spPr>
        <p:txBody>
          <a:bodyPr wrap="square" rtlCol="0">
            <a:spAutoFit/>
          </a:bodyPr>
          <a:lstStyle/>
          <a:p>
            <a:pPr algn="just"/>
            <a:r>
              <a:rPr lang="vi-VN" dirty="0">
                <a:solidFill>
                  <a:schemeClr val="bg1"/>
                </a:solidFill>
              </a:rPr>
              <a:t>Đối với sinh viên của trường Kinh Tế thì chủ yếu lấy thông tin qua hình thức phỏng vấn trực tiếp, còn đối với những trường khác trên địa bàn Thành phố Đà Nẵng thì sẽ dùng form khảo sát.</a:t>
            </a:r>
            <a:endParaRPr lang="en-US" dirty="0">
              <a:solidFill>
                <a:schemeClr val="bg1"/>
              </a:solidFill>
            </a:endParaRPr>
          </a:p>
        </p:txBody>
      </p:sp>
      <p:graphicFrame>
        <p:nvGraphicFramePr>
          <p:cNvPr id="33" name="Table 32"/>
          <p:cNvGraphicFramePr>
            <a:graphicFrameLocks noGrp="1"/>
          </p:cNvGraphicFramePr>
          <p:nvPr>
            <p:extLst>
              <p:ext uri="{D42A27DB-BD31-4B8C-83A1-F6EECF244321}">
                <p14:modId xmlns:p14="http://schemas.microsoft.com/office/powerpoint/2010/main" val="140834983"/>
              </p:ext>
            </p:extLst>
          </p:nvPr>
        </p:nvGraphicFramePr>
        <p:xfrm>
          <a:off x="0" y="1339704"/>
          <a:ext cx="12106940" cy="627320"/>
        </p:xfrm>
        <a:graphic>
          <a:graphicData uri="http://schemas.openxmlformats.org/drawingml/2006/table">
            <a:tbl>
              <a:tblPr firstRow="1" firstCol="1" bandRow="1">
                <a:tableStyleId>{5C22544A-7EE6-4342-B048-85BDC9FD1C3A}</a:tableStyleId>
              </a:tblPr>
              <a:tblGrid>
                <a:gridCol w="12106940">
                  <a:extLst>
                    <a:ext uri="{9D8B030D-6E8A-4147-A177-3AD203B41FA5}">
                      <a16:colId xmlns:a16="http://schemas.microsoft.com/office/drawing/2014/main" xmlns="" val="20000"/>
                    </a:ext>
                  </a:extLst>
                </a:gridCol>
              </a:tblGrid>
              <a:tr h="627320">
                <a:tc>
                  <a:txBody>
                    <a:bodyPr/>
                    <a:lstStyle/>
                    <a:p>
                      <a:pPr algn="l" rtl="0"/>
                      <a:r>
                        <a:rPr lang="en-US" sz="2000" b="1" i="0" u="none" strike="noStrike" kern="1200" dirty="0">
                          <a:solidFill>
                            <a:schemeClr val="tx1"/>
                          </a:solidFill>
                          <a:effectLst/>
                          <a:latin typeface="+mn-lt"/>
                          <a:ea typeface="+mn-ea"/>
                          <a:cs typeface="+mn-cs"/>
                        </a:rPr>
                        <a:t>   </a:t>
                      </a:r>
                      <a:r>
                        <a:rPr lang="en-US" sz="2000" b="1" i="0" u="none" strike="noStrike" kern="1200" dirty="0" err="1">
                          <a:solidFill>
                            <a:schemeClr val="tx1"/>
                          </a:solidFill>
                          <a:effectLst/>
                          <a:latin typeface="+mn-lt"/>
                          <a:ea typeface="+mn-ea"/>
                          <a:cs typeface="+mn-cs"/>
                        </a:rPr>
                        <a:t>Bước</a:t>
                      </a:r>
                      <a:r>
                        <a:rPr lang="en-US" sz="2000" b="1" i="0" u="none" strike="noStrike" kern="1200" baseline="0" dirty="0">
                          <a:solidFill>
                            <a:schemeClr val="tx1"/>
                          </a:solidFill>
                          <a:effectLst/>
                          <a:latin typeface="+mn-lt"/>
                          <a:ea typeface="+mn-ea"/>
                          <a:cs typeface="+mn-cs"/>
                        </a:rPr>
                        <a:t> 4: </a:t>
                      </a:r>
                      <a:r>
                        <a:rPr lang="en-US" sz="2000" b="1" i="0" u="none" strike="noStrike" kern="1200" dirty="0" err="1">
                          <a:solidFill>
                            <a:schemeClr val="tx1"/>
                          </a:solidFill>
                          <a:effectLst/>
                          <a:latin typeface="+mn-lt"/>
                          <a:ea typeface="+mn-ea"/>
                          <a:cs typeface="+mn-cs"/>
                        </a:rPr>
                        <a:t>Thử</a:t>
                      </a:r>
                      <a:r>
                        <a:rPr lang="en-US" sz="2000" b="1" i="0" u="none" strike="noStrike" kern="1200" dirty="0">
                          <a:solidFill>
                            <a:schemeClr val="tx1"/>
                          </a:solidFill>
                          <a:effectLst/>
                          <a:latin typeface="+mn-lt"/>
                          <a:ea typeface="+mn-ea"/>
                          <a:cs typeface="+mn-cs"/>
                        </a:rPr>
                        <a:t> </a:t>
                      </a:r>
                      <a:r>
                        <a:rPr lang="en-US" sz="2000" b="1" i="0" u="none" strike="noStrike" kern="1200" dirty="0" err="1">
                          <a:solidFill>
                            <a:schemeClr val="tx1"/>
                          </a:solidFill>
                          <a:effectLst/>
                          <a:latin typeface="+mn-lt"/>
                          <a:ea typeface="+mn-ea"/>
                          <a:cs typeface="+mn-cs"/>
                        </a:rPr>
                        <a:t>nghiệm</a:t>
                      </a:r>
                      <a:r>
                        <a:rPr lang="en-US" sz="2000" b="1" i="0" u="none" strike="noStrike" kern="1200" dirty="0">
                          <a:solidFill>
                            <a:schemeClr val="tx1"/>
                          </a:solidFill>
                          <a:effectLst/>
                          <a:latin typeface="+mn-lt"/>
                          <a:ea typeface="+mn-ea"/>
                          <a:cs typeface="+mn-cs"/>
                        </a:rPr>
                        <a:t> </a:t>
                      </a:r>
                      <a:r>
                        <a:rPr lang="en-US" sz="2000" b="1" i="0" u="none" strike="noStrike" kern="1200" dirty="0" err="1">
                          <a:solidFill>
                            <a:schemeClr val="tx1"/>
                          </a:solidFill>
                          <a:effectLst/>
                          <a:latin typeface="+mn-lt"/>
                          <a:ea typeface="+mn-ea"/>
                          <a:cs typeface="+mn-cs"/>
                        </a:rPr>
                        <a:t>hệ</a:t>
                      </a:r>
                      <a:r>
                        <a:rPr lang="en-US" sz="2000" b="1" i="0" u="none" strike="noStrike" kern="1200" dirty="0">
                          <a:solidFill>
                            <a:schemeClr val="tx1"/>
                          </a:solidFill>
                          <a:effectLst/>
                          <a:latin typeface="+mn-lt"/>
                          <a:ea typeface="+mn-ea"/>
                          <a:cs typeface="+mn-cs"/>
                        </a:rPr>
                        <a:t> </a:t>
                      </a:r>
                      <a:r>
                        <a:rPr lang="en-US" sz="2000" b="1" i="0" u="none" strike="noStrike" kern="1200" dirty="0" err="1">
                          <a:solidFill>
                            <a:schemeClr val="tx1"/>
                          </a:solidFill>
                          <a:effectLst/>
                          <a:latin typeface="+mn-lt"/>
                          <a:ea typeface="+mn-ea"/>
                          <a:cs typeface="+mn-cs"/>
                        </a:rPr>
                        <a:t>thống</a:t>
                      </a:r>
                      <a:endParaRPr lang="vi-VN" sz="2000" b="1" i="0" u="none" strike="noStrike" kern="1200" dirty="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xmlns="" val="10000"/>
                  </a:ext>
                </a:extLst>
              </a:tr>
            </a:tbl>
          </a:graphicData>
        </a:graphic>
      </p:graphicFrame>
      <p:grpSp>
        <p:nvGrpSpPr>
          <p:cNvPr id="34" name="Group 33"/>
          <p:cNvGrpSpPr/>
          <p:nvPr/>
        </p:nvGrpSpPr>
        <p:grpSpPr>
          <a:xfrm>
            <a:off x="431347" y="3242747"/>
            <a:ext cx="4431109" cy="2125319"/>
            <a:chOff x="1989713" y="4015964"/>
            <a:chExt cx="2868729" cy="1382235"/>
          </a:xfrm>
        </p:grpSpPr>
        <p:sp>
          <p:nvSpPr>
            <p:cNvPr id="35" name="Rounded Rectangle 34"/>
            <p:cNvSpPr/>
            <p:nvPr/>
          </p:nvSpPr>
          <p:spPr>
            <a:xfrm>
              <a:off x="1989713" y="4015964"/>
              <a:ext cx="2815506" cy="13822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Rounded Rectangle 4"/>
            <p:cNvSpPr/>
            <p:nvPr/>
          </p:nvSpPr>
          <p:spPr>
            <a:xfrm>
              <a:off x="1989713" y="4663058"/>
              <a:ext cx="2868729" cy="694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defTabSz="400050" rtl="0">
                <a:lnSpc>
                  <a:spcPct val="90000"/>
                </a:lnSpc>
                <a:spcBef>
                  <a:spcPct val="0"/>
                </a:spcBef>
                <a:spcAft>
                  <a:spcPct val="35000"/>
                </a:spcAft>
              </a:pPr>
              <a:endParaRPr lang="en-US" sz="2600" b="1" kern="1200" dirty="0"/>
            </a:p>
          </p:txBody>
        </p:sp>
      </p:grpSp>
      <p:sp>
        <p:nvSpPr>
          <p:cNvPr id="5" name="TextBox 4"/>
          <p:cNvSpPr txBox="1"/>
          <p:nvPr/>
        </p:nvSpPr>
        <p:spPr>
          <a:xfrm>
            <a:off x="552935" y="3578562"/>
            <a:ext cx="4171141" cy="1535741"/>
          </a:xfrm>
          <a:prstGeom prst="rect">
            <a:avLst/>
          </a:prstGeom>
          <a:noFill/>
        </p:spPr>
        <p:txBody>
          <a:bodyPr wrap="square" rtlCol="0">
            <a:spAutoFit/>
          </a:bodyPr>
          <a:lstStyle/>
          <a:p>
            <a:pPr algn="just">
              <a:lnSpc>
                <a:spcPct val="120000"/>
              </a:lnSpc>
            </a:pPr>
            <a:r>
              <a:rPr lang="vi-VN" sz="2000" dirty="0"/>
              <a:t>Khi website đi vào hoạt động, tiến hành đo lường hiệu năng để kiểm tra xem Website có vận hành tốt như</a:t>
            </a:r>
            <a:r>
              <a:rPr lang="en-US" sz="2000" dirty="0"/>
              <a:t> </a:t>
            </a:r>
            <a:r>
              <a:rPr lang="vi-VN" sz="2000" dirty="0"/>
              <a:t>mong</a:t>
            </a:r>
            <a:r>
              <a:rPr lang="en-US" sz="2000" dirty="0"/>
              <a:t> </a:t>
            </a:r>
            <a:r>
              <a:rPr lang="vi-VN" sz="2000" dirty="0"/>
              <a:t>đợi.</a:t>
            </a:r>
            <a:endParaRPr lang="en-US" dirty="0"/>
          </a:p>
        </p:txBody>
      </p:sp>
      <p:pic>
        <p:nvPicPr>
          <p:cNvPr id="15362" name="Picture 2" descr="Kết quả hình ảnh cho đo lường hiệu nă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1218" y="2484993"/>
            <a:ext cx="5999332" cy="3665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6476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Cover"/>
        <p:cNvGrpSpPr/>
        <p:nvPr/>
      </p:nvGrpSpPr>
      <p:grpSpPr>
        <a:xfrm>
          <a:off x="0" y="0"/>
          <a:ext cx="0" cy="0"/>
          <a:chOff x="0" y="0"/>
          <a:chExt cx="0" cy="0"/>
        </a:xfrm>
      </p:grpSpPr>
      <p:sp>
        <p:nvSpPr>
          <p:cNvPr id="116" name="任意多边形 115"/>
          <p:cNvSpPr/>
          <p:nvPr/>
        </p:nvSpPr>
        <p:spPr>
          <a:xfrm>
            <a:off x="-888" y="-3"/>
            <a:ext cx="12192888" cy="6857999"/>
          </a:xfrm>
          <a:custGeom>
            <a:avLst/>
            <a:gdLst/>
            <a:ahLst/>
            <a:cxnLst/>
            <a:rect l="0" t="0" r="0" b="0"/>
            <a:pathLst>
              <a:path w="8529100" h="4377600">
                <a:moveTo>
                  <a:pt x="0" y="0"/>
                </a:moveTo>
                <a:lnTo>
                  <a:pt x="8529100" y="0"/>
                </a:lnTo>
                <a:lnTo>
                  <a:pt x="8529100" y="4377600"/>
                </a:lnTo>
                <a:lnTo>
                  <a:pt x="0" y="43776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dirty="0"/>
          </a:p>
        </p:txBody>
      </p:sp>
      <p:graphicFrame>
        <p:nvGraphicFramePr>
          <p:cNvPr id="2" name="Table 1"/>
          <p:cNvGraphicFramePr>
            <a:graphicFrameLocks noGrp="1"/>
          </p:cNvGraphicFramePr>
          <p:nvPr>
            <p:extLst>
              <p:ext uri="{D42A27DB-BD31-4B8C-83A1-F6EECF244321}">
                <p14:modId xmlns:p14="http://schemas.microsoft.com/office/powerpoint/2010/main" val="3175119097"/>
              </p:ext>
            </p:extLst>
          </p:nvPr>
        </p:nvGraphicFramePr>
        <p:xfrm>
          <a:off x="-888" y="1169582"/>
          <a:ext cx="12192888" cy="717586"/>
        </p:xfrm>
        <a:graphic>
          <a:graphicData uri="http://schemas.openxmlformats.org/drawingml/2006/table">
            <a:tbl>
              <a:tblPr firstRow="1" firstCol="1" bandRow="1">
                <a:tableStyleId>{5C22544A-7EE6-4342-B048-85BDC9FD1C3A}</a:tableStyleId>
              </a:tblPr>
              <a:tblGrid>
                <a:gridCol w="12192888">
                  <a:extLst>
                    <a:ext uri="{9D8B030D-6E8A-4147-A177-3AD203B41FA5}">
                      <a16:colId xmlns:a16="http://schemas.microsoft.com/office/drawing/2014/main" xmlns="" val="20000"/>
                    </a:ext>
                  </a:extLst>
                </a:gridCol>
              </a:tblGrid>
              <a:tr h="717586">
                <a:tc>
                  <a:txBody>
                    <a:bodyPr/>
                    <a:lstStyle/>
                    <a:p>
                      <a:pPr algn="l" rtl="0"/>
                      <a:r>
                        <a:rPr lang="en-US" sz="2000" b="1" i="0" u="none" strike="noStrike" kern="1200" dirty="0">
                          <a:solidFill>
                            <a:schemeClr val="lt1"/>
                          </a:solidFill>
                          <a:effectLst/>
                          <a:latin typeface="+mn-lt"/>
                          <a:ea typeface="+mn-ea"/>
                          <a:cs typeface="+mn-cs"/>
                        </a:rPr>
                        <a:t>     </a:t>
                      </a:r>
                      <a:r>
                        <a:rPr lang="en-US" sz="2000" b="1" i="0" u="none" strike="noStrike" kern="1200" dirty="0" err="1">
                          <a:solidFill>
                            <a:schemeClr val="lt1"/>
                          </a:solidFill>
                          <a:effectLst/>
                          <a:latin typeface="+mn-lt"/>
                          <a:ea typeface="+mn-ea"/>
                          <a:cs typeface="+mn-cs"/>
                        </a:rPr>
                        <a:t>Bước</a:t>
                      </a:r>
                      <a:r>
                        <a:rPr lang="en-US" sz="2000" b="1" i="0" u="none" strike="noStrike" kern="1200" baseline="0" dirty="0">
                          <a:solidFill>
                            <a:schemeClr val="lt1"/>
                          </a:solidFill>
                          <a:effectLst/>
                          <a:latin typeface="+mn-lt"/>
                          <a:ea typeface="+mn-ea"/>
                          <a:cs typeface="+mn-cs"/>
                        </a:rPr>
                        <a:t> 5: </a:t>
                      </a:r>
                      <a:r>
                        <a:rPr lang="en-US" sz="2000" b="1" i="0" u="none" strike="noStrike" kern="1200" dirty="0" err="1">
                          <a:solidFill>
                            <a:schemeClr val="lt1"/>
                          </a:solidFill>
                          <a:effectLst/>
                          <a:latin typeface="+mn-lt"/>
                          <a:ea typeface="+mn-ea"/>
                          <a:cs typeface="+mn-cs"/>
                        </a:rPr>
                        <a:t>Triển</a:t>
                      </a:r>
                      <a:r>
                        <a:rPr lang="en-US" sz="2000" b="1" i="0" u="none" strike="noStrike" kern="1200" dirty="0">
                          <a:solidFill>
                            <a:schemeClr val="lt1"/>
                          </a:solidFill>
                          <a:effectLst/>
                          <a:latin typeface="+mn-lt"/>
                          <a:ea typeface="+mn-ea"/>
                          <a:cs typeface="+mn-cs"/>
                        </a:rPr>
                        <a:t> </a:t>
                      </a:r>
                      <a:r>
                        <a:rPr lang="en-US" sz="2000" b="1" i="0" u="none" strike="noStrike" kern="1200" dirty="0" err="1">
                          <a:solidFill>
                            <a:schemeClr val="lt1"/>
                          </a:solidFill>
                          <a:effectLst/>
                          <a:latin typeface="+mn-lt"/>
                          <a:ea typeface="+mn-ea"/>
                          <a:cs typeface="+mn-cs"/>
                        </a:rPr>
                        <a:t>khai</a:t>
                      </a:r>
                      <a:r>
                        <a:rPr lang="en-US" sz="2000" b="1" i="0" u="none" strike="noStrike" kern="1200" dirty="0">
                          <a:solidFill>
                            <a:schemeClr val="lt1"/>
                          </a:solidFill>
                          <a:effectLst/>
                          <a:latin typeface="+mn-lt"/>
                          <a:ea typeface="+mn-ea"/>
                          <a:cs typeface="+mn-cs"/>
                        </a:rPr>
                        <a:t> </a:t>
                      </a:r>
                      <a:r>
                        <a:rPr lang="en-US" sz="2000" b="1" i="0" u="none" strike="noStrike" kern="1200" dirty="0" err="1">
                          <a:solidFill>
                            <a:schemeClr val="lt1"/>
                          </a:solidFill>
                          <a:effectLst/>
                          <a:latin typeface="+mn-lt"/>
                          <a:ea typeface="+mn-ea"/>
                          <a:cs typeface="+mn-cs"/>
                        </a:rPr>
                        <a:t>hệ</a:t>
                      </a:r>
                      <a:r>
                        <a:rPr lang="en-US" sz="2000" b="1" i="0" u="none" strike="noStrike" kern="1200" dirty="0">
                          <a:solidFill>
                            <a:schemeClr val="lt1"/>
                          </a:solidFill>
                          <a:effectLst/>
                          <a:latin typeface="+mn-lt"/>
                          <a:ea typeface="+mn-ea"/>
                          <a:cs typeface="+mn-cs"/>
                        </a:rPr>
                        <a:t> </a:t>
                      </a:r>
                      <a:r>
                        <a:rPr lang="en-US" sz="2000" b="1" i="0" u="none" strike="noStrike" kern="1200" dirty="0" err="1">
                          <a:solidFill>
                            <a:schemeClr val="lt1"/>
                          </a:solidFill>
                          <a:effectLst/>
                          <a:latin typeface="+mn-lt"/>
                          <a:ea typeface="+mn-ea"/>
                          <a:cs typeface="+mn-cs"/>
                        </a:rPr>
                        <a:t>thống</a:t>
                      </a:r>
                      <a:endParaRPr lang="vi-VN" sz="2000" b="1" i="0" u="none" strike="noStrike" kern="1200" dirty="0">
                        <a:solidFill>
                          <a:schemeClr val="lt1"/>
                        </a:solidFill>
                        <a:effectLst/>
                        <a:latin typeface="+mn-lt"/>
                        <a:ea typeface="+mn-ea"/>
                        <a:cs typeface="+mn-cs"/>
                      </a:endParaRPr>
                    </a:p>
                  </a:txBody>
                  <a:tcPr marL="68580" marR="68580" marT="0" marB="0" anchor="ctr"/>
                </a:tc>
                <a:extLst>
                  <a:ext uri="{0D108BD9-81ED-4DB2-BD59-A6C34878D82A}">
                    <a16:rowId xmlns:a16="http://schemas.microsoft.com/office/drawing/2014/main" xmlns="" val="10000"/>
                  </a:ext>
                </a:extLst>
              </a:tr>
            </a:tbl>
          </a:graphicData>
        </a:graphic>
      </p:graphicFrame>
      <p:sp>
        <p:nvSpPr>
          <p:cNvPr id="3" name="AutoShape 8" descr="Kết quả hình ảnh cho github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Kết quả hình ảnh cho github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Kết quả hình ảnh cho github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4" descr="Kết quả hình ảnh cho github ico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6" descr="Kết quả hình ảnh cho github icon"/>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7" name="组合 19"/>
          <p:cNvGrpSpPr/>
          <p:nvPr/>
        </p:nvGrpSpPr>
        <p:grpSpPr>
          <a:xfrm>
            <a:off x="479725" y="239597"/>
            <a:ext cx="11291565" cy="846253"/>
            <a:chOff x="479725" y="239597"/>
            <a:chExt cx="11291565" cy="846253"/>
          </a:xfrm>
        </p:grpSpPr>
        <p:pic>
          <p:nvPicPr>
            <p:cNvPr id="18" name="图片 20"/>
            <p:cNvPicPr>
              <a:picLocks noChangeAspect="1"/>
            </p:cNvPicPr>
            <p:nvPr/>
          </p:nvPicPr>
          <p:blipFill>
            <a:blip r:embed="rId3"/>
            <a:stretch>
              <a:fillRect/>
            </a:stretch>
          </p:blipFill>
          <p:spPr>
            <a:xfrm>
              <a:off x="479725" y="239597"/>
              <a:ext cx="863431" cy="846253"/>
            </a:xfrm>
            <a:prstGeom prst="rect">
              <a:avLst/>
            </a:prstGeom>
          </p:spPr>
        </p:pic>
        <p:sp>
          <p:nvSpPr>
            <p:cNvPr id="19" name="文本框 21"/>
            <p:cNvSpPr txBox="1"/>
            <p:nvPr/>
          </p:nvSpPr>
          <p:spPr>
            <a:xfrm>
              <a:off x="559015" y="41592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4</a:t>
              </a:r>
              <a:endParaRPr lang="zh-CN" altLang="en-US" sz="2800" b="1" dirty="0">
                <a:solidFill>
                  <a:schemeClr val="bg1"/>
                </a:solidFill>
                <a:latin typeface="Century Gothic" panose="020B0502020202020204" pitchFamily="34" charset="0"/>
              </a:endParaRPr>
            </a:p>
          </p:txBody>
        </p:sp>
        <p:sp>
          <p:nvSpPr>
            <p:cNvPr id="20"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bg1"/>
                  </a:solidFill>
                  <a:latin typeface="Century Gothic" panose="020B0502020202020204" pitchFamily="34" charset="0"/>
                </a:rPr>
                <a:t>Phương</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thức</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phát</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triển</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dự</a:t>
              </a:r>
              <a:r>
                <a:rPr lang="en-US" altLang="zh-CN" sz="3200" b="1" dirty="0">
                  <a:solidFill>
                    <a:schemeClr val="bg1"/>
                  </a:solidFill>
                  <a:latin typeface="Century Gothic" panose="020B0502020202020204" pitchFamily="34" charset="0"/>
                </a:rPr>
                <a:t> </a:t>
              </a:r>
              <a:r>
                <a:rPr lang="en-US" altLang="zh-CN" sz="3200" b="1" dirty="0" err="1">
                  <a:solidFill>
                    <a:schemeClr val="bg1"/>
                  </a:solidFill>
                  <a:latin typeface="Century Gothic" panose="020B0502020202020204" pitchFamily="34" charset="0"/>
                </a:rPr>
                <a:t>án</a:t>
              </a:r>
              <a:endParaRPr lang="zh-CN" altLang="en-US" sz="3200" b="1" dirty="0">
                <a:solidFill>
                  <a:schemeClr val="bg1"/>
                </a:solidFill>
                <a:latin typeface="Century Gothic" panose="020B0502020202020204" pitchFamily="34" charset="0"/>
              </a:endParaRPr>
            </a:p>
          </p:txBody>
        </p:sp>
      </p:grpSp>
      <p:grpSp>
        <p:nvGrpSpPr>
          <p:cNvPr id="21" name="Group 20"/>
          <p:cNvGrpSpPr/>
          <p:nvPr/>
        </p:nvGrpSpPr>
        <p:grpSpPr>
          <a:xfrm>
            <a:off x="782346" y="2884630"/>
            <a:ext cx="4647052" cy="2086203"/>
            <a:chOff x="1989713" y="4015964"/>
            <a:chExt cx="2868729" cy="1382235"/>
          </a:xfrm>
        </p:grpSpPr>
        <p:sp>
          <p:nvSpPr>
            <p:cNvPr id="22" name="Rounded Rectangle 21"/>
            <p:cNvSpPr/>
            <p:nvPr/>
          </p:nvSpPr>
          <p:spPr>
            <a:xfrm>
              <a:off x="1989713" y="4015964"/>
              <a:ext cx="2815506" cy="13822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Rounded Rectangle 4"/>
            <p:cNvSpPr/>
            <p:nvPr/>
          </p:nvSpPr>
          <p:spPr>
            <a:xfrm>
              <a:off x="1989713" y="4663058"/>
              <a:ext cx="2868729" cy="694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defTabSz="400050" rtl="0">
                <a:lnSpc>
                  <a:spcPct val="90000"/>
                </a:lnSpc>
                <a:spcBef>
                  <a:spcPct val="0"/>
                </a:spcBef>
                <a:spcAft>
                  <a:spcPct val="35000"/>
                </a:spcAft>
              </a:pPr>
              <a:endParaRPr lang="en-US" sz="2600" b="1" kern="1200" dirty="0"/>
            </a:p>
          </p:txBody>
        </p:sp>
      </p:grpSp>
      <p:sp>
        <p:nvSpPr>
          <p:cNvPr id="24" name="TextBox 23"/>
          <p:cNvSpPr txBox="1"/>
          <p:nvPr/>
        </p:nvSpPr>
        <p:spPr>
          <a:xfrm>
            <a:off x="1007579" y="3124555"/>
            <a:ext cx="4053368" cy="1535741"/>
          </a:xfrm>
          <a:prstGeom prst="rect">
            <a:avLst/>
          </a:prstGeom>
          <a:noFill/>
        </p:spPr>
        <p:txBody>
          <a:bodyPr wrap="square" rtlCol="0">
            <a:spAutoFit/>
          </a:bodyPr>
          <a:lstStyle/>
          <a:p>
            <a:pPr algn="just">
              <a:lnSpc>
                <a:spcPct val="120000"/>
              </a:lnSpc>
            </a:pPr>
            <a:r>
              <a:rPr lang="vi-VN" sz="2000" dirty="0">
                <a:solidFill>
                  <a:schemeClr val="bg1"/>
                </a:solidFill>
              </a:rPr>
              <a:t>Đảm bảo website chạy trên môi trường Internet không bị lỗi và đảm bảo được các tiêu chí về kiểm thử của website.</a:t>
            </a:r>
            <a:endParaRPr lang="en-US" dirty="0">
              <a:solidFill>
                <a:schemeClr val="bg1"/>
              </a:solidFill>
            </a:endParaRPr>
          </a:p>
        </p:txBody>
      </p:sp>
      <p:pic>
        <p:nvPicPr>
          <p:cNvPr id="14340" name="Picture 4" descr="Hình ảnh có liên qu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7449" y="2235845"/>
            <a:ext cx="6286500" cy="354330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Kết quả hình ảnh cho warning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11254" y="4432797"/>
            <a:ext cx="2127793" cy="212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0430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Kết quả hình ảnh cho duy trì webs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0300" y="3516322"/>
            <a:ext cx="3610990" cy="2235907"/>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组合 19"/>
          <p:cNvGrpSpPr/>
          <p:nvPr/>
        </p:nvGrpSpPr>
        <p:grpSpPr>
          <a:xfrm>
            <a:off x="479725" y="239597"/>
            <a:ext cx="11291565" cy="846253"/>
            <a:chOff x="479725" y="239597"/>
            <a:chExt cx="11291565" cy="846253"/>
          </a:xfrm>
        </p:grpSpPr>
        <p:pic>
          <p:nvPicPr>
            <p:cNvPr id="21" name="图片 20"/>
            <p:cNvPicPr>
              <a:picLocks noChangeAspect="1"/>
            </p:cNvPicPr>
            <p:nvPr/>
          </p:nvPicPr>
          <p:blipFill>
            <a:blip r:embed="rId4"/>
            <a:stretch>
              <a:fillRect/>
            </a:stretch>
          </p:blipFill>
          <p:spPr>
            <a:xfrm>
              <a:off x="479725" y="239597"/>
              <a:ext cx="863431" cy="846253"/>
            </a:xfrm>
            <a:prstGeom prst="rect">
              <a:avLst/>
            </a:prstGeom>
          </p:spPr>
        </p:pic>
        <p:sp>
          <p:nvSpPr>
            <p:cNvPr id="22" name="文本框 21"/>
            <p:cNvSpPr txBox="1"/>
            <p:nvPr/>
          </p:nvSpPr>
          <p:spPr>
            <a:xfrm>
              <a:off x="559015" y="41592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4</a:t>
              </a:r>
              <a:endParaRPr lang="zh-CN" altLang="en-US" sz="2800" b="1" dirty="0">
                <a:solidFill>
                  <a:schemeClr val="bg1"/>
                </a:solidFill>
                <a:latin typeface="Century Gothic" panose="020B0502020202020204" pitchFamily="34" charset="0"/>
              </a:endParaRPr>
            </a:p>
          </p:txBody>
        </p:sp>
        <p:sp>
          <p:nvSpPr>
            <p:cNvPr id="24"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Phương</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thức</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phát</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triển</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dự</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án</a:t>
              </a:r>
              <a:endParaRPr lang="zh-CN" altLang="en-US" sz="3200" b="1" dirty="0">
                <a:solidFill>
                  <a:schemeClr val="accent1"/>
                </a:solidFill>
                <a:latin typeface="Century Gothic" panose="020B0502020202020204" pitchFamily="34" charset="0"/>
              </a:endParaRPr>
            </a:p>
          </p:txBody>
        </p:sp>
      </p:grpSp>
      <p:sp>
        <p:nvSpPr>
          <p:cNvPr id="9" name="Rounded Rectangle 4"/>
          <p:cNvSpPr/>
          <p:nvPr/>
        </p:nvSpPr>
        <p:spPr>
          <a:xfrm>
            <a:off x="1263866" y="2714752"/>
            <a:ext cx="2831181" cy="16031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algn="l" defTabSz="400050" rtl="0">
              <a:lnSpc>
                <a:spcPct val="90000"/>
              </a:lnSpc>
              <a:spcBef>
                <a:spcPct val="0"/>
              </a:spcBef>
              <a:spcAft>
                <a:spcPct val="35000"/>
              </a:spcAft>
            </a:pPr>
            <a:r>
              <a:rPr lang="vi-VN" sz="900" kern="1200" dirty="0"/>
              <a:t>Hoàn thành 80% dự án.</a:t>
            </a:r>
            <a:endParaRPr lang="en-US" sz="900" kern="1200" dirty="0"/>
          </a:p>
        </p:txBody>
      </p:sp>
      <p:sp>
        <p:nvSpPr>
          <p:cNvPr id="2" name="TextBox 1"/>
          <p:cNvSpPr txBox="1"/>
          <p:nvPr/>
        </p:nvSpPr>
        <p:spPr>
          <a:xfrm>
            <a:off x="1478658" y="2944167"/>
            <a:ext cx="932946" cy="369332"/>
          </a:xfrm>
          <a:prstGeom prst="rect">
            <a:avLst/>
          </a:prstGeom>
          <a:noFill/>
        </p:spPr>
        <p:txBody>
          <a:bodyPr wrap="square" rtlCol="0">
            <a:spAutoFit/>
          </a:bodyPr>
          <a:lstStyle/>
          <a:p>
            <a:endParaRPr lang="en-US" dirty="0"/>
          </a:p>
        </p:txBody>
      </p:sp>
      <p:sp>
        <p:nvSpPr>
          <p:cNvPr id="4" name="TextBox 3"/>
          <p:cNvSpPr txBox="1"/>
          <p:nvPr/>
        </p:nvSpPr>
        <p:spPr>
          <a:xfrm>
            <a:off x="806751" y="4477198"/>
            <a:ext cx="4277715" cy="1477328"/>
          </a:xfrm>
          <a:prstGeom prst="rect">
            <a:avLst/>
          </a:prstGeom>
          <a:noFill/>
        </p:spPr>
        <p:txBody>
          <a:bodyPr wrap="square" rtlCol="0">
            <a:spAutoFit/>
          </a:bodyPr>
          <a:lstStyle/>
          <a:p>
            <a:pPr algn="just"/>
            <a:r>
              <a:rPr lang="vi-VN" dirty="0">
                <a:solidFill>
                  <a:schemeClr val="bg1"/>
                </a:solidFill>
              </a:rPr>
              <a:t>Đối với sinh viên của trường Kinh Tế thì chủ yếu lấy thông tin qua hình thức phỏng vấn trực tiếp, còn đối với những trường khác trên địa bàn Thành phố Đà Nẵng thì sẽ dùng form khảo sát.</a:t>
            </a:r>
            <a:endParaRPr lang="en-US" dirty="0">
              <a:solidFill>
                <a:schemeClr val="bg1"/>
              </a:solidFill>
            </a:endParaRPr>
          </a:p>
        </p:txBody>
      </p:sp>
      <p:graphicFrame>
        <p:nvGraphicFramePr>
          <p:cNvPr id="33" name="Table 32"/>
          <p:cNvGraphicFramePr>
            <a:graphicFrameLocks noGrp="1"/>
          </p:cNvGraphicFramePr>
          <p:nvPr>
            <p:extLst>
              <p:ext uri="{D42A27DB-BD31-4B8C-83A1-F6EECF244321}">
                <p14:modId xmlns:p14="http://schemas.microsoft.com/office/powerpoint/2010/main" val="2339099269"/>
              </p:ext>
            </p:extLst>
          </p:nvPr>
        </p:nvGraphicFramePr>
        <p:xfrm>
          <a:off x="0" y="1339704"/>
          <a:ext cx="12106940" cy="627320"/>
        </p:xfrm>
        <a:graphic>
          <a:graphicData uri="http://schemas.openxmlformats.org/drawingml/2006/table">
            <a:tbl>
              <a:tblPr firstRow="1" firstCol="1" bandRow="1">
                <a:tableStyleId>{5C22544A-7EE6-4342-B048-85BDC9FD1C3A}</a:tableStyleId>
              </a:tblPr>
              <a:tblGrid>
                <a:gridCol w="12106940">
                  <a:extLst>
                    <a:ext uri="{9D8B030D-6E8A-4147-A177-3AD203B41FA5}">
                      <a16:colId xmlns:a16="http://schemas.microsoft.com/office/drawing/2014/main" xmlns="" val="20000"/>
                    </a:ext>
                  </a:extLst>
                </a:gridCol>
              </a:tblGrid>
              <a:tr h="627320">
                <a:tc>
                  <a:txBody>
                    <a:bodyPr/>
                    <a:lstStyle/>
                    <a:p>
                      <a:pPr algn="l" rtl="0"/>
                      <a:r>
                        <a:rPr lang="en-US" sz="2000" b="1" i="0" u="none" strike="noStrike" kern="1200" dirty="0">
                          <a:solidFill>
                            <a:schemeClr val="tx1"/>
                          </a:solidFill>
                          <a:effectLst/>
                          <a:latin typeface="+mn-lt"/>
                          <a:ea typeface="+mn-ea"/>
                          <a:cs typeface="+mn-cs"/>
                        </a:rPr>
                        <a:t>   </a:t>
                      </a:r>
                      <a:r>
                        <a:rPr lang="en-US" sz="2000" b="1" i="0" u="none" strike="noStrike" kern="1200" dirty="0" err="1">
                          <a:solidFill>
                            <a:schemeClr val="tx1"/>
                          </a:solidFill>
                          <a:effectLst/>
                          <a:latin typeface="+mn-lt"/>
                          <a:ea typeface="+mn-ea"/>
                          <a:cs typeface="+mn-cs"/>
                        </a:rPr>
                        <a:t>Bước</a:t>
                      </a:r>
                      <a:r>
                        <a:rPr lang="en-US" sz="2000" b="1" i="0" u="none" strike="noStrike" kern="1200" baseline="0" dirty="0">
                          <a:solidFill>
                            <a:schemeClr val="tx1"/>
                          </a:solidFill>
                          <a:effectLst/>
                          <a:latin typeface="+mn-lt"/>
                          <a:ea typeface="+mn-ea"/>
                          <a:cs typeface="+mn-cs"/>
                        </a:rPr>
                        <a:t> 6: </a:t>
                      </a:r>
                      <a:r>
                        <a:rPr lang="en-US" sz="2000" b="1" i="0" u="none" strike="noStrike" kern="1200" dirty="0" err="1">
                          <a:solidFill>
                            <a:schemeClr val="tx1"/>
                          </a:solidFill>
                          <a:effectLst/>
                          <a:latin typeface="+mn-lt"/>
                          <a:ea typeface="+mn-ea"/>
                          <a:cs typeface="+mn-cs"/>
                        </a:rPr>
                        <a:t>Duy</a:t>
                      </a:r>
                      <a:r>
                        <a:rPr lang="en-US" sz="2000" b="1" i="0" u="none" strike="noStrike" kern="1200" dirty="0">
                          <a:solidFill>
                            <a:schemeClr val="tx1"/>
                          </a:solidFill>
                          <a:effectLst/>
                          <a:latin typeface="+mn-lt"/>
                          <a:ea typeface="+mn-ea"/>
                          <a:cs typeface="+mn-cs"/>
                        </a:rPr>
                        <a:t> </a:t>
                      </a:r>
                      <a:r>
                        <a:rPr lang="en-US" sz="2000" b="1" i="0" u="none" strike="noStrike" kern="1200" dirty="0" err="1">
                          <a:solidFill>
                            <a:schemeClr val="tx1"/>
                          </a:solidFill>
                          <a:effectLst/>
                          <a:latin typeface="+mn-lt"/>
                          <a:ea typeface="+mn-ea"/>
                          <a:cs typeface="+mn-cs"/>
                        </a:rPr>
                        <a:t>trì</a:t>
                      </a:r>
                      <a:endParaRPr lang="vi-VN" sz="2000" b="1" i="0" u="none" strike="noStrike" kern="1200" dirty="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xmlns="" val="10000"/>
                  </a:ext>
                </a:extLst>
              </a:tr>
            </a:tbl>
          </a:graphicData>
        </a:graphic>
      </p:graphicFrame>
      <p:grpSp>
        <p:nvGrpSpPr>
          <p:cNvPr id="34" name="Group 33"/>
          <p:cNvGrpSpPr/>
          <p:nvPr/>
        </p:nvGrpSpPr>
        <p:grpSpPr>
          <a:xfrm>
            <a:off x="274642" y="3216536"/>
            <a:ext cx="4716906" cy="2535693"/>
            <a:chOff x="1989713" y="4015964"/>
            <a:chExt cx="2868729" cy="1382235"/>
          </a:xfrm>
        </p:grpSpPr>
        <p:sp>
          <p:nvSpPr>
            <p:cNvPr id="35" name="Rounded Rectangle 34"/>
            <p:cNvSpPr/>
            <p:nvPr/>
          </p:nvSpPr>
          <p:spPr>
            <a:xfrm>
              <a:off x="1989713" y="4015964"/>
              <a:ext cx="2815506" cy="13822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Rounded Rectangle 4"/>
            <p:cNvSpPr/>
            <p:nvPr/>
          </p:nvSpPr>
          <p:spPr>
            <a:xfrm>
              <a:off x="1989713" y="4663058"/>
              <a:ext cx="2868729" cy="694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defTabSz="400050" rtl="0">
                <a:lnSpc>
                  <a:spcPct val="90000"/>
                </a:lnSpc>
                <a:spcBef>
                  <a:spcPct val="0"/>
                </a:spcBef>
                <a:spcAft>
                  <a:spcPct val="35000"/>
                </a:spcAft>
              </a:pPr>
              <a:endParaRPr lang="en-US" sz="2600" b="1" kern="1200" dirty="0"/>
            </a:p>
          </p:txBody>
        </p:sp>
      </p:grpSp>
      <p:sp>
        <p:nvSpPr>
          <p:cNvPr id="5" name="TextBox 4"/>
          <p:cNvSpPr txBox="1"/>
          <p:nvPr/>
        </p:nvSpPr>
        <p:spPr>
          <a:xfrm>
            <a:off x="458210" y="3504567"/>
            <a:ext cx="4204662" cy="2492990"/>
          </a:xfrm>
          <a:prstGeom prst="rect">
            <a:avLst/>
          </a:prstGeom>
          <a:noFill/>
        </p:spPr>
        <p:txBody>
          <a:bodyPr wrap="square" rtlCol="0">
            <a:spAutoFit/>
          </a:bodyPr>
          <a:lstStyle/>
          <a:p>
            <a:pPr algn="just">
              <a:lnSpc>
                <a:spcPct val="120000"/>
              </a:lnSpc>
            </a:pPr>
            <a:r>
              <a:rPr lang="vi-VN" sz="2000" dirty="0"/>
              <a:t>Website luôn chạy được trong các môi trường tương ứng, và đảm bảo giải quyết và khắc phục được các vấn đề khi website gặp phải như Website không truy cập được,...</a:t>
            </a:r>
          </a:p>
          <a:p>
            <a:r>
              <a:rPr lang="vi-VN" dirty="0"/>
              <a:t/>
            </a:r>
            <a:br>
              <a:rPr lang="vi-VN" dirty="0"/>
            </a:br>
            <a:endParaRPr lang="en-US" dirty="0"/>
          </a:p>
        </p:txBody>
      </p:sp>
      <p:pic>
        <p:nvPicPr>
          <p:cNvPr id="13314" name="Picture 2" descr="Kết quả hình ảnh cho duy trì websit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6111" y="2206733"/>
            <a:ext cx="3548063" cy="2111159"/>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Kết quả hình ảnh cho vấn đề  websit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9970" y="4317893"/>
            <a:ext cx="2200330" cy="1965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0113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Cover"/>
        <p:cNvGrpSpPr/>
        <p:nvPr/>
      </p:nvGrpSpPr>
      <p:grpSpPr>
        <a:xfrm>
          <a:off x="0" y="0"/>
          <a:ext cx="0" cy="0"/>
          <a:chOff x="0" y="0"/>
          <a:chExt cx="0" cy="0"/>
        </a:xfrm>
      </p:grpSpPr>
      <p:sp>
        <p:nvSpPr>
          <p:cNvPr id="116" name="任意多边形 115"/>
          <p:cNvSpPr/>
          <p:nvPr/>
        </p:nvSpPr>
        <p:spPr>
          <a:xfrm>
            <a:off x="0" y="1"/>
            <a:ext cx="12192888" cy="6857999"/>
          </a:xfrm>
          <a:custGeom>
            <a:avLst/>
            <a:gdLst/>
            <a:ahLst/>
            <a:cxnLst/>
            <a:rect l="0" t="0" r="0" b="0"/>
            <a:pathLst>
              <a:path w="8529100" h="4377600">
                <a:moveTo>
                  <a:pt x="0" y="0"/>
                </a:moveTo>
                <a:lnTo>
                  <a:pt x="8529100" y="0"/>
                </a:lnTo>
                <a:lnTo>
                  <a:pt x="8529100" y="4377600"/>
                </a:lnTo>
                <a:lnTo>
                  <a:pt x="0" y="43776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122" name="Picture 2" descr="https://lh3.googleusercontent.com/TOByuF1GnVX7ccmZl8T3iJ7fRKngE4V27ybXd9E4TI9eEebYPfx7zvwS3vFVZkySU289ICsGQeEeH97ETrb4FmqXVPGTQk3O7FubGB9KzqY68_2FmaZjSOdHNmRF4rqbYnT-aZ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345" y="1113519"/>
            <a:ext cx="4880344" cy="305489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3.googleusercontent.com/oMJGKu5zV2o7bIVaO4fl8XBjjT9zqIEjFhrVeHNHZTnwbCOR86Z6wYQ6YzhxJL2xiLqOL207VqqoU52LIKmWuFK3vxSxuBq0o0tak4mW39NpgHJtbyXiT65nrBQfDoWVWRfJ1Dk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345" y="4168412"/>
            <a:ext cx="4880344" cy="255436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41"/>
          <p:cNvPicPr>
            <a:picLocks noChangeAspect="1"/>
          </p:cNvPicPr>
          <p:nvPr/>
        </p:nvPicPr>
        <p:blipFill>
          <a:blip r:embed="rId5"/>
          <a:stretch>
            <a:fillRect/>
          </a:stretch>
        </p:blipFill>
        <p:spPr>
          <a:xfrm>
            <a:off x="479725" y="239597"/>
            <a:ext cx="863431" cy="846253"/>
          </a:xfrm>
          <a:prstGeom prst="rect">
            <a:avLst/>
          </a:prstGeom>
        </p:spPr>
      </p:pic>
      <p:sp>
        <p:nvSpPr>
          <p:cNvPr id="8" name="文本框 42"/>
          <p:cNvSpPr txBox="1"/>
          <p:nvPr/>
        </p:nvSpPr>
        <p:spPr>
          <a:xfrm>
            <a:off x="559014" y="427827"/>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5</a:t>
            </a:r>
            <a:endParaRPr lang="zh-CN" altLang="en-US" sz="2800" b="1" dirty="0">
              <a:solidFill>
                <a:schemeClr val="bg1"/>
              </a:solidFill>
              <a:latin typeface="Century Gothic" panose="020B0502020202020204" pitchFamily="34" charset="0"/>
            </a:endParaRPr>
          </a:p>
        </p:txBody>
      </p:sp>
      <p:sp>
        <p:nvSpPr>
          <p:cNvPr id="13" name="文本框 12"/>
          <p:cNvSpPr txBox="1"/>
          <p:nvPr/>
        </p:nvSpPr>
        <p:spPr>
          <a:xfrm>
            <a:off x="1343156" y="401113"/>
            <a:ext cx="10990031" cy="584775"/>
          </a:xfrm>
          <a:prstGeom prst="rect">
            <a:avLst/>
          </a:prstGeom>
          <a:noFill/>
        </p:spPr>
        <p:txBody>
          <a:bodyPr wrap="square" rtlCol="0">
            <a:spAutoFit/>
            <a:scene3d>
              <a:camera prst="orthographicFront"/>
              <a:lightRig rig="threePt" dir="t"/>
            </a:scene3d>
            <a:sp3d contourW="12700"/>
          </a:bodyPr>
          <a:lstStyle/>
          <a:p>
            <a:r>
              <a:rPr lang="en-US" sz="3200" b="1" dirty="0" err="1">
                <a:solidFill>
                  <a:schemeClr val="bg1"/>
                </a:solidFill>
              </a:rPr>
              <a:t>Phương</a:t>
            </a:r>
            <a:r>
              <a:rPr lang="en-US" sz="3200" b="1" dirty="0">
                <a:solidFill>
                  <a:schemeClr val="bg1"/>
                </a:solidFill>
              </a:rPr>
              <a:t> </a:t>
            </a:r>
            <a:r>
              <a:rPr lang="en-US" sz="3200" b="1" dirty="0" err="1">
                <a:solidFill>
                  <a:schemeClr val="bg1"/>
                </a:solidFill>
              </a:rPr>
              <a:t>thức</a:t>
            </a:r>
            <a:r>
              <a:rPr lang="en-US" sz="3200" b="1" dirty="0">
                <a:solidFill>
                  <a:schemeClr val="bg1"/>
                </a:solidFill>
              </a:rPr>
              <a:t> Tracking </a:t>
            </a:r>
            <a:r>
              <a:rPr lang="en-US" sz="3200" b="1" dirty="0" err="1">
                <a:solidFill>
                  <a:schemeClr val="bg1"/>
                </a:solidFill>
              </a:rPr>
              <a:t>tiến</a:t>
            </a:r>
            <a:r>
              <a:rPr lang="en-US" sz="3200" b="1" dirty="0">
                <a:solidFill>
                  <a:schemeClr val="bg1"/>
                </a:solidFill>
              </a:rPr>
              <a:t> </a:t>
            </a:r>
            <a:r>
              <a:rPr lang="en-US" sz="3200" b="1" dirty="0" err="1">
                <a:solidFill>
                  <a:schemeClr val="bg1"/>
                </a:solidFill>
              </a:rPr>
              <a:t>độ</a:t>
            </a:r>
            <a:r>
              <a:rPr lang="en-US" sz="3200" b="1" dirty="0">
                <a:solidFill>
                  <a:schemeClr val="bg1"/>
                </a:solidFill>
              </a:rPr>
              <a:t> </a:t>
            </a:r>
            <a:r>
              <a:rPr lang="en-US" sz="3200" b="1" dirty="0" err="1">
                <a:solidFill>
                  <a:schemeClr val="bg1"/>
                </a:solidFill>
              </a:rPr>
              <a:t>công</a:t>
            </a:r>
            <a:r>
              <a:rPr lang="en-US" sz="3200" b="1" dirty="0">
                <a:solidFill>
                  <a:schemeClr val="bg1"/>
                </a:solidFill>
              </a:rPr>
              <a:t> </a:t>
            </a:r>
            <a:r>
              <a:rPr lang="en-US" sz="3200" b="1" dirty="0" err="1">
                <a:solidFill>
                  <a:schemeClr val="bg1"/>
                </a:solidFill>
              </a:rPr>
              <a:t>việc</a:t>
            </a:r>
            <a:endParaRPr lang="en-US" sz="3200" dirty="0">
              <a:solidFill>
                <a:schemeClr val="bg1"/>
              </a:solidFill>
            </a:endParaRPr>
          </a:p>
        </p:txBody>
      </p:sp>
      <p:graphicFrame>
        <p:nvGraphicFramePr>
          <p:cNvPr id="9" name="Table 8">
            <a:extLst>
              <a:ext uri="{FF2B5EF4-FFF2-40B4-BE49-F238E27FC236}">
                <a16:creationId xmlns:a16="http://schemas.microsoft.com/office/drawing/2014/main" xmlns="" id="{F7C5836D-C29D-44DD-9DDF-DD9EF1EC3406}"/>
              </a:ext>
            </a:extLst>
          </p:cNvPr>
          <p:cNvGraphicFramePr>
            <a:graphicFrameLocks noGrp="1"/>
          </p:cNvGraphicFramePr>
          <p:nvPr>
            <p:extLst>
              <p:ext uri="{D42A27DB-BD31-4B8C-83A1-F6EECF244321}">
                <p14:modId xmlns:p14="http://schemas.microsoft.com/office/powerpoint/2010/main" val="3103845557"/>
              </p:ext>
            </p:extLst>
          </p:nvPr>
        </p:nvGraphicFramePr>
        <p:xfrm>
          <a:off x="5465136" y="2173044"/>
          <a:ext cx="6520646" cy="3872753"/>
        </p:xfrm>
        <a:graphic>
          <a:graphicData uri="http://schemas.openxmlformats.org/drawingml/2006/table">
            <a:tbl>
              <a:tblPr firstRow="1" firstCol="1" bandRow="1">
                <a:tableStyleId>{5C22544A-7EE6-4342-B048-85BDC9FD1C3A}</a:tableStyleId>
              </a:tblPr>
              <a:tblGrid>
                <a:gridCol w="6520646">
                  <a:extLst>
                    <a:ext uri="{9D8B030D-6E8A-4147-A177-3AD203B41FA5}">
                      <a16:colId xmlns:a16="http://schemas.microsoft.com/office/drawing/2014/main" xmlns="" val="20000"/>
                    </a:ext>
                  </a:extLst>
                </a:gridCol>
              </a:tblGrid>
              <a:tr h="3872753">
                <a:tc>
                  <a:txBody>
                    <a:bodyPr/>
                    <a:lstStyle/>
                    <a:p>
                      <a:pPr algn="just" rtl="0"/>
                      <a:r>
                        <a:rPr lang="vi-VN" sz="2000" b="0" i="0" u="none" strike="noStrike" kern="1200" dirty="0">
                          <a:solidFill>
                            <a:schemeClr val="lt1"/>
                          </a:solidFill>
                          <a:effectLst/>
                          <a:latin typeface="+mn-lt"/>
                          <a:ea typeface="+mn-ea"/>
                          <a:cs typeface="+mn-cs"/>
                        </a:rPr>
                        <a:t>Mỗi thành viên sau khi thực hiện xong một nhiệm vụ/công việc, sẽ báo cáo lại cho PM, PM sẽ tiến hành kiểm tra công việc đó.</a:t>
                      </a:r>
                    </a:p>
                    <a:p>
                      <a:pPr algn="just" rtl="0"/>
                      <a:endParaRPr lang="vi-VN" sz="2000" b="0" dirty="0">
                        <a:effectLst/>
                      </a:endParaRPr>
                    </a:p>
                    <a:p>
                      <a:pPr marL="342900" indent="-342900" algn="just" rtl="0">
                        <a:buFont typeface="Arial" panose="020B0604020202020204" pitchFamily="34" charset="0"/>
                        <a:buChar char="•"/>
                      </a:pPr>
                      <a:r>
                        <a:rPr lang="vi-VN" sz="2000" b="0" i="0" u="none" strike="noStrike" kern="1200" dirty="0">
                          <a:solidFill>
                            <a:schemeClr val="lt1"/>
                          </a:solidFill>
                          <a:effectLst/>
                          <a:latin typeface="+mn-lt"/>
                          <a:ea typeface="+mn-ea"/>
                          <a:cs typeface="+mn-cs"/>
                        </a:rPr>
                        <a:t>Nếu có gì cần chỉnh sửa (khác với yêu cầu đã đặt ra, màu sắc, chức năng) thì PM sẽ báo lại, yêu cầu chỉnh sửa.</a:t>
                      </a:r>
                    </a:p>
                    <a:p>
                      <a:pPr algn="just" rtl="0"/>
                      <a:endParaRPr lang="vi-VN" sz="2000" b="0" dirty="0">
                        <a:effectLst/>
                      </a:endParaRPr>
                    </a:p>
                    <a:p>
                      <a:pPr marL="342900" indent="-342900" algn="just" rtl="0">
                        <a:buFont typeface="Arial" panose="020B0604020202020204" pitchFamily="34" charset="0"/>
                        <a:buChar char="•"/>
                      </a:pPr>
                      <a:r>
                        <a:rPr lang="vi-VN" sz="2000" b="0" i="0" u="none" strike="noStrike" kern="1200" dirty="0">
                          <a:solidFill>
                            <a:schemeClr val="lt1"/>
                          </a:solidFill>
                          <a:effectLst/>
                          <a:latin typeface="+mn-lt"/>
                          <a:ea typeface="+mn-ea"/>
                          <a:cs typeface="+mn-cs"/>
                        </a:rPr>
                        <a:t>Nếu đã đạt chất lượng, PM sẽ yêu cầu báo cáo thời gian thực hiện công việc đó và cập nhập vào</a:t>
                      </a:r>
                      <a:r>
                        <a:rPr lang="en-US" sz="2000" b="0" i="0" u="none" strike="noStrike" kern="1200" dirty="0">
                          <a:solidFill>
                            <a:schemeClr val="lt1"/>
                          </a:solidFill>
                          <a:effectLst/>
                          <a:latin typeface="+mn-lt"/>
                          <a:ea typeface="+mn-ea"/>
                          <a:cs typeface="+mn-cs"/>
                        </a:rPr>
                        <a:t> fil</a:t>
                      </a:r>
                      <a:r>
                        <a:rPr lang="vi-VN" sz="2000" b="0" i="0" u="none" strike="noStrike" kern="1200" dirty="0">
                          <a:solidFill>
                            <a:schemeClr val="lt1"/>
                          </a:solidFill>
                          <a:effectLst/>
                          <a:latin typeface="+mn-lt"/>
                          <a:ea typeface="+mn-ea"/>
                          <a:cs typeface="+mn-cs"/>
                        </a:rPr>
                        <a:t>e excel ACTUAL DURATION. </a:t>
                      </a:r>
                      <a:endParaRPr lang="vi-VN" sz="2000" b="0" dirty="0">
                        <a:effectLst/>
                      </a:endParaRPr>
                    </a:p>
                  </a:txBody>
                  <a:tcPr marL="68580" marR="68580" marT="0" marB="0" anchor="ct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29311392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grpSp>
        <p:nvGrpSpPr>
          <p:cNvPr id="20" name="组合 19"/>
          <p:cNvGrpSpPr/>
          <p:nvPr/>
        </p:nvGrpSpPr>
        <p:grpSpPr>
          <a:xfrm>
            <a:off x="479725" y="207323"/>
            <a:ext cx="11291565" cy="846253"/>
            <a:chOff x="479725" y="207323"/>
            <a:chExt cx="11291565" cy="846253"/>
          </a:xfrm>
        </p:grpSpPr>
        <p:pic>
          <p:nvPicPr>
            <p:cNvPr id="21" name="图片 20"/>
            <p:cNvPicPr>
              <a:picLocks noChangeAspect="1"/>
            </p:cNvPicPr>
            <p:nvPr/>
          </p:nvPicPr>
          <p:blipFill>
            <a:blip r:embed="rId3"/>
            <a:stretch>
              <a:fillRect/>
            </a:stretch>
          </p:blipFill>
          <p:spPr>
            <a:xfrm>
              <a:off x="479725" y="207323"/>
              <a:ext cx="863431" cy="846253"/>
            </a:xfrm>
            <a:prstGeom prst="rect">
              <a:avLst/>
            </a:prstGeom>
          </p:spPr>
        </p:pic>
        <p:sp>
          <p:nvSpPr>
            <p:cNvPr id="22" name="文本框 21"/>
            <p:cNvSpPr txBox="1"/>
            <p:nvPr/>
          </p:nvSpPr>
          <p:spPr>
            <a:xfrm>
              <a:off x="559015" y="370070"/>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6</a:t>
              </a:r>
              <a:endParaRPr lang="zh-CN" altLang="en-US" sz="2800" b="1" dirty="0">
                <a:solidFill>
                  <a:schemeClr val="bg1"/>
                </a:solidFill>
                <a:latin typeface="Century Gothic" panose="020B0502020202020204" pitchFamily="34" charset="0"/>
              </a:endParaRPr>
            </a:p>
          </p:txBody>
        </p:sp>
        <p:sp>
          <p:nvSpPr>
            <p:cNvPr id="24"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Tổng</a:t>
              </a:r>
              <a:r>
                <a:rPr lang="en-US" altLang="zh-CN" sz="3200" b="1" dirty="0">
                  <a:solidFill>
                    <a:schemeClr val="accent1"/>
                  </a:solidFill>
                  <a:latin typeface="Century Gothic" panose="020B0502020202020204" pitchFamily="34" charset="0"/>
                </a:rPr>
                <a:t> chi </a:t>
              </a:r>
              <a:r>
                <a:rPr lang="en-US" altLang="zh-CN" sz="3200" b="1" dirty="0" err="1">
                  <a:solidFill>
                    <a:schemeClr val="accent1"/>
                  </a:solidFill>
                  <a:latin typeface="Century Gothic" panose="020B0502020202020204" pitchFamily="34" charset="0"/>
                </a:rPr>
                <a:t>phí</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dự</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án</a:t>
              </a:r>
              <a:endParaRPr lang="zh-CN" altLang="en-US" sz="3200" b="1" dirty="0">
                <a:solidFill>
                  <a:schemeClr val="accent1"/>
                </a:solidFill>
                <a:latin typeface="Century Gothic" panose="020B0502020202020204" pitchFamily="34" charset="0"/>
              </a:endParaRPr>
            </a:p>
          </p:txBody>
        </p:sp>
      </p:grpSp>
      <p:sp>
        <p:nvSpPr>
          <p:cNvPr id="11" name="文本框 64"/>
          <p:cNvSpPr txBox="1"/>
          <p:nvPr/>
        </p:nvSpPr>
        <p:spPr>
          <a:xfrm>
            <a:off x="1234704" y="5642609"/>
            <a:ext cx="9782831" cy="380425"/>
          </a:xfrm>
          <a:prstGeom prst="rect">
            <a:avLst/>
          </a:prstGeom>
          <a:noFill/>
        </p:spPr>
        <p:txBody>
          <a:bodyPr wrap="square" rtlCol="0">
            <a:spAutoFit/>
            <a:scene3d>
              <a:camera prst="orthographicFront"/>
              <a:lightRig rig="threePt" dir="t"/>
            </a:scene3d>
            <a:sp3d contourW="12700"/>
          </a:bodyPr>
          <a:lstStyle/>
          <a:p>
            <a:pPr algn="just">
              <a:lnSpc>
                <a:spcPct val="114000"/>
              </a:lnSpc>
            </a:pPr>
            <a:endParaRPr lang="vi-VN" altLang="zh-CN" dirty="0">
              <a:solidFill>
                <a:schemeClr val="tx1">
                  <a:lumMod val="65000"/>
                  <a:lumOff val="35000"/>
                </a:schemeClr>
              </a:solidFill>
              <a:latin typeface="Century Gothic" panose="020B0502020202020204" pitchFamily="34" charset="0"/>
              <a:ea typeface="+mj-ea"/>
            </a:endParaRP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05" y="1201479"/>
            <a:ext cx="6162078" cy="537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9099" y="207322"/>
            <a:ext cx="5559365" cy="4153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9098" y="4360638"/>
            <a:ext cx="5559365" cy="2233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58946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Cover"/>
        <p:cNvGrpSpPr/>
        <p:nvPr/>
      </p:nvGrpSpPr>
      <p:grpSpPr>
        <a:xfrm>
          <a:off x="0" y="0"/>
          <a:ext cx="0" cy="0"/>
          <a:chOff x="0" y="0"/>
          <a:chExt cx="0" cy="0"/>
        </a:xfrm>
      </p:grpSpPr>
      <p:sp>
        <p:nvSpPr>
          <p:cNvPr id="116" name="任意多边形 115"/>
          <p:cNvSpPr/>
          <p:nvPr/>
        </p:nvSpPr>
        <p:spPr>
          <a:xfrm>
            <a:off x="-888" y="-1"/>
            <a:ext cx="12192888" cy="6857999"/>
          </a:xfrm>
          <a:custGeom>
            <a:avLst/>
            <a:gdLst/>
            <a:ahLst/>
            <a:cxnLst/>
            <a:rect l="0" t="0" r="0" b="0"/>
            <a:pathLst>
              <a:path w="8529100" h="4377600">
                <a:moveTo>
                  <a:pt x="0" y="0"/>
                </a:moveTo>
                <a:lnTo>
                  <a:pt x="8529100" y="0"/>
                </a:lnTo>
                <a:lnTo>
                  <a:pt x="8529100" y="4377600"/>
                </a:lnTo>
                <a:lnTo>
                  <a:pt x="0" y="43776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41"/>
          <p:cNvPicPr>
            <a:picLocks noChangeAspect="1"/>
          </p:cNvPicPr>
          <p:nvPr/>
        </p:nvPicPr>
        <p:blipFill>
          <a:blip r:embed="rId3"/>
          <a:stretch>
            <a:fillRect/>
          </a:stretch>
        </p:blipFill>
        <p:spPr>
          <a:xfrm>
            <a:off x="479725" y="207323"/>
            <a:ext cx="863431" cy="846253"/>
          </a:xfrm>
          <a:prstGeom prst="rect">
            <a:avLst/>
          </a:prstGeom>
        </p:spPr>
      </p:pic>
      <p:sp>
        <p:nvSpPr>
          <p:cNvPr id="8" name="文本框 42"/>
          <p:cNvSpPr txBox="1"/>
          <p:nvPr/>
        </p:nvSpPr>
        <p:spPr>
          <a:xfrm>
            <a:off x="559014" y="38479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7</a:t>
            </a:r>
            <a:endParaRPr lang="zh-CN" altLang="en-US" sz="2800" b="1" dirty="0">
              <a:solidFill>
                <a:schemeClr val="bg1"/>
              </a:solidFill>
              <a:latin typeface="Century Gothic" panose="020B0502020202020204" pitchFamily="34" charset="0"/>
            </a:endParaRPr>
          </a:p>
        </p:txBody>
      </p:sp>
      <p:sp>
        <p:nvSpPr>
          <p:cNvPr id="13" name="文本框 12"/>
          <p:cNvSpPr txBox="1"/>
          <p:nvPr/>
        </p:nvSpPr>
        <p:spPr>
          <a:xfrm>
            <a:off x="1343156" y="366180"/>
            <a:ext cx="10990031" cy="584775"/>
          </a:xfrm>
          <a:prstGeom prst="rect">
            <a:avLst/>
          </a:prstGeom>
          <a:noFill/>
        </p:spPr>
        <p:txBody>
          <a:bodyPr wrap="square" rtlCol="0">
            <a:spAutoFit/>
            <a:scene3d>
              <a:camera prst="orthographicFront"/>
              <a:lightRig rig="threePt" dir="t"/>
            </a:scene3d>
            <a:sp3d contourW="12700"/>
          </a:bodyPr>
          <a:lstStyle/>
          <a:p>
            <a:r>
              <a:rPr lang="en-US" sz="3200" b="1" dirty="0" err="1">
                <a:solidFill>
                  <a:schemeClr val="bg1"/>
                </a:solidFill>
              </a:rPr>
              <a:t>Tổng</a:t>
            </a:r>
            <a:r>
              <a:rPr lang="en-US" sz="3200" b="1" dirty="0">
                <a:solidFill>
                  <a:schemeClr val="bg1"/>
                </a:solidFill>
              </a:rPr>
              <a:t> chi </a:t>
            </a:r>
            <a:r>
              <a:rPr lang="en-US" sz="3200" b="1" dirty="0" err="1">
                <a:solidFill>
                  <a:schemeClr val="bg1"/>
                </a:solidFill>
              </a:rPr>
              <a:t>phí</a:t>
            </a:r>
            <a:r>
              <a:rPr lang="en-US" sz="3200" b="1" dirty="0">
                <a:solidFill>
                  <a:schemeClr val="bg1"/>
                </a:solidFill>
              </a:rPr>
              <a:t> </a:t>
            </a:r>
            <a:r>
              <a:rPr lang="en-US" sz="3200" b="1" dirty="0" err="1">
                <a:solidFill>
                  <a:schemeClr val="bg1"/>
                </a:solidFill>
              </a:rPr>
              <a:t>của</a:t>
            </a:r>
            <a:r>
              <a:rPr lang="en-US" sz="3200" b="1" dirty="0">
                <a:solidFill>
                  <a:schemeClr val="bg1"/>
                </a:solidFill>
              </a:rPr>
              <a:t> </a:t>
            </a:r>
            <a:r>
              <a:rPr lang="en-US" sz="3200" b="1" dirty="0" err="1">
                <a:solidFill>
                  <a:schemeClr val="bg1"/>
                </a:solidFill>
              </a:rPr>
              <a:t>dự</a:t>
            </a:r>
            <a:r>
              <a:rPr lang="en-US" sz="3200" b="1" dirty="0">
                <a:solidFill>
                  <a:schemeClr val="bg1"/>
                </a:solidFill>
              </a:rPr>
              <a:t> </a:t>
            </a:r>
            <a:r>
              <a:rPr lang="en-US" sz="3200" b="1" dirty="0" err="1">
                <a:solidFill>
                  <a:schemeClr val="bg1"/>
                </a:solidFill>
              </a:rPr>
              <a:t>án</a:t>
            </a:r>
            <a:endParaRPr lang="en-US" sz="3200" dirty="0">
              <a:solidFill>
                <a:schemeClr val="bg1"/>
              </a:solidFill>
            </a:endParaRPr>
          </a:p>
        </p:txBody>
      </p:sp>
      <p:pic>
        <p:nvPicPr>
          <p:cNvPr id="5" name="Picture 4"/>
          <p:cNvPicPr>
            <a:picLocks noChangeAspect="1"/>
          </p:cNvPicPr>
          <p:nvPr/>
        </p:nvPicPr>
        <p:blipFill>
          <a:blip r:embed="rId4"/>
          <a:stretch>
            <a:fillRect/>
          </a:stretch>
        </p:blipFill>
        <p:spPr>
          <a:xfrm>
            <a:off x="507496" y="1053575"/>
            <a:ext cx="5633996" cy="5076040"/>
          </a:xfrm>
          <a:prstGeom prst="rect">
            <a:avLst/>
          </a:prstGeom>
        </p:spPr>
      </p:pic>
      <p:pic>
        <p:nvPicPr>
          <p:cNvPr id="6" name="Picture 5"/>
          <p:cNvPicPr>
            <a:picLocks noChangeAspect="1"/>
          </p:cNvPicPr>
          <p:nvPr/>
        </p:nvPicPr>
        <p:blipFill>
          <a:blip r:embed="rId5"/>
          <a:stretch>
            <a:fillRect/>
          </a:stretch>
        </p:blipFill>
        <p:spPr>
          <a:xfrm>
            <a:off x="507496" y="6129615"/>
            <a:ext cx="5633996" cy="409632"/>
          </a:xfrm>
          <a:prstGeom prst="rect">
            <a:avLst/>
          </a:prstGeom>
        </p:spPr>
      </p:pic>
      <p:pic>
        <p:nvPicPr>
          <p:cNvPr id="9" name="Picture 8"/>
          <p:cNvPicPr>
            <a:picLocks noChangeAspect="1"/>
          </p:cNvPicPr>
          <p:nvPr/>
        </p:nvPicPr>
        <p:blipFill>
          <a:blip r:embed="rId6"/>
          <a:stretch>
            <a:fillRect/>
          </a:stretch>
        </p:blipFill>
        <p:spPr>
          <a:xfrm>
            <a:off x="6354843" y="1047415"/>
            <a:ext cx="5495016" cy="4763165"/>
          </a:xfrm>
          <a:prstGeom prst="rect">
            <a:avLst/>
          </a:prstGeom>
        </p:spPr>
      </p:pic>
      <p:pic>
        <p:nvPicPr>
          <p:cNvPr id="10" name="Picture 9"/>
          <p:cNvPicPr>
            <a:picLocks noChangeAspect="1"/>
          </p:cNvPicPr>
          <p:nvPr/>
        </p:nvPicPr>
        <p:blipFill>
          <a:blip r:embed="rId7"/>
          <a:stretch>
            <a:fillRect/>
          </a:stretch>
        </p:blipFill>
        <p:spPr>
          <a:xfrm>
            <a:off x="6354844" y="5810580"/>
            <a:ext cx="5495016" cy="724001"/>
          </a:xfrm>
          <a:prstGeom prst="rect">
            <a:avLst/>
          </a:prstGeom>
        </p:spPr>
      </p:pic>
    </p:spTree>
    <p:extLst>
      <p:ext uri="{BB962C8B-B14F-4D97-AF65-F5344CB8AC3E}">
        <p14:creationId xmlns:p14="http://schemas.microsoft.com/office/powerpoint/2010/main" val="32667880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Cover"/>
        <p:cNvGrpSpPr/>
        <p:nvPr/>
      </p:nvGrpSpPr>
      <p:grpSpPr>
        <a:xfrm>
          <a:off x="0" y="0"/>
          <a:ext cx="0" cy="0"/>
          <a:chOff x="0" y="0"/>
          <a:chExt cx="0" cy="0"/>
        </a:xfrm>
      </p:grpSpPr>
      <p:sp>
        <p:nvSpPr>
          <p:cNvPr id="116" name="任意多边形 115"/>
          <p:cNvSpPr/>
          <p:nvPr/>
        </p:nvSpPr>
        <p:spPr>
          <a:xfrm>
            <a:off x="-888" y="-1"/>
            <a:ext cx="12192888" cy="6857999"/>
          </a:xfrm>
          <a:custGeom>
            <a:avLst/>
            <a:gdLst/>
            <a:ahLst/>
            <a:cxnLst/>
            <a:rect l="0" t="0" r="0" b="0"/>
            <a:pathLst>
              <a:path w="8529100" h="4377600">
                <a:moveTo>
                  <a:pt x="0" y="0"/>
                </a:moveTo>
                <a:lnTo>
                  <a:pt x="8529100" y="0"/>
                </a:lnTo>
                <a:lnTo>
                  <a:pt x="8529100" y="4377600"/>
                </a:lnTo>
                <a:lnTo>
                  <a:pt x="0" y="43776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41"/>
          <p:cNvPicPr>
            <a:picLocks noChangeAspect="1"/>
          </p:cNvPicPr>
          <p:nvPr/>
        </p:nvPicPr>
        <p:blipFill>
          <a:blip r:embed="rId3"/>
          <a:stretch>
            <a:fillRect/>
          </a:stretch>
        </p:blipFill>
        <p:spPr>
          <a:xfrm>
            <a:off x="479725" y="239597"/>
            <a:ext cx="863431" cy="846253"/>
          </a:xfrm>
          <a:prstGeom prst="rect">
            <a:avLst/>
          </a:prstGeom>
        </p:spPr>
      </p:pic>
      <p:sp>
        <p:nvSpPr>
          <p:cNvPr id="8" name="文本框 42"/>
          <p:cNvSpPr txBox="1"/>
          <p:nvPr/>
        </p:nvSpPr>
        <p:spPr>
          <a:xfrm>
            <a:off x="559014" y="427827"/>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7</a:t>
            </a:r>
            <a:endParaRPr lang="zh-CN" altLang="en-US" sz="2800" b="1" dirty="0">
              <a:solidFill>
                <a:schemeClr val="bg1"/>
              </a:solidFill>
              <a:latin typeface="Century Gothic" panose="020B0502020202020204" pitchFamily="34" charset="0"/>
            </a:endParaRPr>
          </a:p>
        </p:txBody>
      </p:sp>
      <p:sp>
        <p:nvSpPr>
          <p:cNvPr id="13" name="文本框 12"/>
          <p:cNvSpPr txBox="1"/>
          <p:nvPr/>
        </p:nvSpPr>
        <p:spPr>
          <a:xfrm>
            <a:off x="1343156" y="401113"/>
            <a:ext cx="10990031" cy="523220"/>
          </a:xfrm>
          <a:prstGeom prst="rect">
            <a:avLst/>
          </a:prstGeom>
          <a:noFill/>
        </p:spPr>
        <p:txBody>
          <a:bodyPr wrap="square" rtlCol="0">
            <a:spAutoFit/>
            <a:scene3d>
              <a:camera prst="orthographicFront"/>
              <a:lightRig rig="threePt" dir="t"/>
            </a:scene3d>
            <a:sp3d contourW="12700"/>
          </a:bodyPr>
          <a:lstStyle/>
          <a:p>
            <a:r>
              <a:rPr lang="en-US" sz="2800" b="1" dirty="0" err="1">
                <a:solidFill>
                  <a:schemeClr val="bg1"/>
                </a:solidFill>
              </a:rPr>
              <a:t>Thống</a:t>
            </a:r>
            <a:r>
              <a:rPr lang="en-US" sz="2800" b="1" dirty="0">
                <a:solidFill>
                  <a:schemeClr val="bg1"/>
                </a:solidFill>
              </a:rPr>
              <a:t> </a:t>
            </a:r>
            <a:r>
              <a:rPr lang="en-US" sz="2800" b="1" dirty="0" err="1">
                <a:solidFill>
                  <a:schemeClr val="bg1"/>
                </a:solidFill>
              </a:rPr>
              <a:t>kê</a:t>
            </a:r>
            <a:r>
              <a:rPr lang="en-US" sz="2800" b="1" dirty="0">
                <a:solidFill>
                  <a:schemeClr val="bg1"/>
                </a:solidFill>
              </a:rPr>
              <a:t> </a:t>
            </a:r>
            <a:r>
              <a:rPr lang="en-US" sz="2800" b="1" dirty="0" err="1">
                <a:solidFill>
                  <a:schemeClr val="bg1"/>
                </a:solidFill>
              </a:rPr>
              <a:t>theo</a:t>
            </a:r>
            <a:r>
              <a:rPr lang="en-US" sz="2800" b="1" dirty="0">
                <a:solidFill>
                  <a:schemeClr val="bg1"/>
                </a:solidFill>
              </a:rPr>
              <a:t> Effort </a:t>
            </a:r>
            <a:r>
              <a:rPr lang="en-US" sz="2800" b="1" dirty="0" err="1">
                <a:solidFill>
                  <a:schemeClr val="bg1"/>
                </a:solidFill>
              </a:rPr>
              <a:t>từng</a:t>
            </a:r>
            <a:r>
              <a:rPr lang="en-US" sz="2800" b="1" dirty="0">
                <a:solidFill>
                  <a:schemeClr val="bg1"/>
                </a:solidFill>
              </a:rPr>
              <a:t> </a:t>
            </a:r>
            <a:r>
              <a:rPr lang="en-US" sz="2800" b="1" dirty="0" err="1">
                <a:solidFill>
                  <a:schemeClr val="bg1"/>
                </a:solidFill>
              </a:rPr>
              <a:t>thành</a:t>
            </a:r>
            <a:r>
              <a:rPr lang="en-US" sz="2800" b="1" dirty="0">
                <a:solidFill>
                  <a:schemeClr val="bg1"/>
                </a:solidFill>
              </a:rPr>
              <a:t> </a:t>
            </a:r>
            <a:r>
              <a:rPr lang="en-US" sz="2800" b="1" dirty="0" err="1">
                <a:solidFill>
                  <a:schemeClr val="bg1"/>
                </a:solidFill>
              </a:rPr>
              <a:t>viên</a:t>
            </a:r>
            <a:endParaRPr lang="en-US" sz="2400" dirty="0">
              <a:solidFill>
                <a:schemeClr val="bg1"/>
              </a:solidFill>
            </a:endParaRP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41" y="1524667"/>
            <a:ext cx="50292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3805" y="1175141"/>
            <a:ext cx="6650038"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611" y="5040940"/>
            <a:ext cx="511003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3805" y="4017003"/>
            <a:ext cx="6688138"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98821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Cover"/>
        <p:cNvGrpSpPr/>
        <p:nvPr/>
      </p:nvGrpSpPr>
      <p:grpSpPr>
        <a:xfrm>
          <a:off x="0" y="0"/>
          <a:ext cx="0" cy="0"/>
          <a:chOff x="0" y="0"/>
          <a:chExt cx="0" cy="0"/>
        </a:xfrm>
      </p:grpSpPr>
      <p:sp>
        <p:nvSpPr>
          <p:cNvPr id="116" name="任意多边形 115"/>
          <p:cNvSpPr/>
          <p:nvPr/>
        </p:nvSpPr>
        <p:spPr>
          <a:xfrm>
            <a:off x="0" y="0"/>
            <a:ext cx="12192888" cy="6857999"/>
          </a:xfrm>
          <a:custGeom>
            <a:avLst/>
            <a:gdLst/>
            <a:ahLst/>
            <a:cxnLst/>
            <a:rect l="0" t="0" r="0" b="0"/>
            <a:pathLst>
              <a:path w="8529100" h="4377600">
                <a:moveTo>
                  <a:pt x="0" y="0"/>
                </a:moveTo>
                <a:lnTo>
                  <a:pt x="8529100" y="0"/>
                </a:lnTo>
                <a:lnTo>
                  <a:pt x="8529100" y="4377600"/>
                </a:lnTo>
                <a:lnTo>
                  <a:pt x="0" y="43776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Diagram 4"/>
          <p:cNvGraphicFramePr/>
          <p:nvPr>
            <p:extLst>
              <p:ext uri="{D42A27DB-BD31-4B8C-83A1-F6EECF244321}">
                <p14:modId xmlns:p14="http://schemas.microsoft.com/office/powerpoint/2010/main" val="2449817309"/>
              </p:ext>
            </p:extLst>
          </p:nvPr>
        </p:nvGraphicFramePr>
        <p:xfrm>
          <a:off x="816476" y="1196971"/>
          <a:ext cx="10559936"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41"/>
          <p:cNvPicPr>
            <a:picLocks noChangeAspect="1"/>
          </p:cNvPicPr>
          <p:nvPr/>
        </p:nvPicPr>
        <p:blipFill>
          <a:blip r:embed="rId8"/>
          <a:stretch>
            <a:fillRect/>
          </a:stretch>
        </p:blipFill>
        <p:spPr>
          <a:xfrm>
            <a:off x="479725" y="239597"/>
            <a:ext cx="863431" cy="846253"/>
          </a:xfrm>
          <a:prstGeom prst="rect">
            <a:avLst/>
          </a:prstGeom>
        </p:spPr>
      </p:pic>
      <p:sp>
        <p:nvSpPr>
          <p:cNvPr id="7" name="文本框 42"/>
          <p:cNvSpPr txBox="1"/>
          <p:nvPr/>
        </p:nvSpPr>
        <p:spPr>
          <a:xfrm>
            <a:off x="559014" y="427827"/>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8</a:t>
            </a:r>
            <a:endParaRPr lang="zh-CN" altLang="en-US" sz="2800" b="1" dirty="0">
              <a:solidFill>
                <a:schemeClr val="bg1"/>
              </a:solidFill>
              <a:latin typeface="Century Gothic" panose="020B0502020202020204" pitchFamily="34" charset="0"/>
            </a:endParaRPr>
          </a:p>
        </p:txBody>
      </p:sp>
      <p:sp>
        <p:nvSpPr>
          <p:cNvPr id="13" name="文本框 12"/>
          <p:cNvSpPr txBox="1"/>
          <p:nvPr/>
        </p:nvSpPr>
        <p:spPr>
          <a:xfrm>
            <a:off x="1343156" y="401113"/>
            <a:ext cx="10355622" cy="584775"/>
          </a:xfrm>
          <a:prstGeom prst="rect">
            <a:avLst/>
          </a:prstGeom>
          <a:noFill/>
        </p:spPr>
        <p:txBody>
          <a:bodyPr wrap="square" rtlCol="0">
            <a:spAutoFit/>
            <a:scene3d>
              <a:camera prst="orthographicFront"/>
              <a:lightRig rig="threePt" dir="t"/>
            </a:scene3d>
            <a:sp3d contourW="12700"/>
          </a:bodyPr>
          <a:lstStyle/>
          <a:p>
            <a:pPr lvl="0"/>
            <a:r>
              <a:rPr lang="en-US" sz="3200" b="1" dirty="0" err="1">
                <a:solidFill>
                  <a:schemeClr val="bg1"/>
                </a:solidFill>
              </a:rPr>
              <a:t>Đánh</a:t>
            </a:r>
            <a:r>
              <a:rPr lang="en-US" sz="3200" b="1" dirty="0">
                <a:solidFill>
                  <a:schemeClr val="bg1"/>
                </a:solidFill>
              </a:rPr>
              <a:t> </a:t>
            </a:r>
            <a:r>
              <a:rPr lang="en-US" sz="3200" b="1" dirty="0" err="1">
                <a:solidFill>
                  <a:schemeClr val="bg1"/>
                </a:solidFill>
              </a:rPr>
              <a:t>giá</a:t>
            </a:r>
            <a:r>
              <a:rPr lang="en-US" sz="3200" b="1" dirty="0">
                <a:solidFill>
                  <a:schemeClr val="bg1"/>
                </a:solidFill>
              </a:rPr>
              <a:t> </a:t>
            </a:r>
            <a:r>
              <a:rPr lang="en-US" sz="3200" b="1" dirty="0" err="1">
                <a:solidFill>
                  <a:schemeClr val="bg1"/>
                </a:solidFill>
              </a:rPr>
              <a:t>chất</a:t>
            </a:r>
            <a:r>
              <a:rPr lang="en-US" sz="3200" b="1" dirty="0">
                <a:solidFill>
                  <a:schemeClr val="bg1"/>
                </a:solidFill>
              </a:rPr>
              <a:t> </a:t>
            </a:r>
            <a:r>
              <a:rPr lang="en-US" sz="3200" b="1" dirty="0" err="1">
                <a:solidFill>
                  <a:schemeClr val="bg1"/>
                </a:solidFill>
              </a:rPr>
              <a:t>lượng</a:t>
            </a:r>
            <a:r>
              <a:rPr lang="en-US" sz="3200" b="1" dirty="0">
                <a:solidFill>
                  <a:schemeClr val="bg1"/>
                </a:solidFill>
              </a:rPr>
              <a:t> </a:t>
            </a:r>
            <a:r>
              <a:rPr lang="en-US" sz="3200" b="1" dirty="0" err="1">
                <a:solidFill>
                  <a:schemeClr val="bg1"/>
                </a:solidFill>
              </a:rPr>
              <a:t>dự</a:t>
            </a:r>
            <a:r>
              <a:rPr lang="en-US" sz="3200" b="1" dirty="0">
                <a:solidFill>
                  <a:schemeClr val="bg1"/>
                </a:solidFill>
              </a:rPr>
              <a:t> </a:t>
            </a:r>
            <a:r>
              <a:rPr lang="en-US" sz="3200" b="1" dirty="0" err="1">
                <a:solidFill>
                  <a:schemeClr val="bg1"/>
                </a:solidFill>
              </a:rPr>
              <a:t>án</a:t>
            </a:r>
            <a:endParaRPr lang="en-US" sz="3200" dirty="0">
              <a:solidFill>
                <a:schemeClr val="bg1"/>
              </a:solidFill>
            </a:endParaRPr>
          </a:p>
        </p:txBody>
      </p:sp>
    </p:spTree>
    <p:extLst>
      <p:ext uri="{BB962C8B-B14F-4D97-AF65-F5344CB8AC3E}">
        <p14:creationId xmlns:p14="http://schemas.microsoft.com/office/powerpoint/2010/main" val="1646162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184676" y="1868136"/>
            <a:ext cx="2085991" cy="4989863"/>
          </a:xfrm>
          <a:prstGeom prst="rect">
            <a:avLst/>
          </a:prstGeom>
          <a:gradFill>
            <a:gsLst>
              <a:gs pos="0">
                <a:schemeClr val="accent1">
                  <a:alpha val="80000"/>
                </a:schemeClr>
              </a:gs>
              <a:gs pos="85000">
                <a:schemeClr val="accent2">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Oval 14"/>
          <p:cNvSpPr/>
          <p:nvPr/>
        </p:nvSpPr>
        <p:spPr>
          <a:xfrm>
            <a:off x="7095580" y="146737"/>
            <a:ext cx="640080" cy="64008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hape 73"/>
          <p:cNvSpPr/>
          <p:nvPr/>
        </p:nvSpPr>
        <p:spPr>
          <a:xfrm flipV="1">
            <a:off x="7388188" y="803529"/>
            <a:ext cx="0" cy="145246"/>
          </a:xfrm>
          <a:prstGeom prst="line">
            <a:avLst/>
          </a:prstGeom>
          <a:ln w="19050" cap="rnd">
            <a:gradFill>
              <a:gsLst>
                <a:gs pos="0">
                  <a:schemeClr val="accent1"/>
                </a:gs>
                <a:gs pos="100000">
                  <a:schemeClr val="accent2"/>
                </a:gs>
              </a:gsLst>
              <a:lin ang="5400000" scaled="1"/>
            </a:gradFill>
            <a:custDash>
              <a:ds d="100000" sp="200000"/>
            </a:custDash>
            <a:miter lim="400000"/>
          </a:ln>
        </p:spPr>
        <p:txBody>
          <a:bodyPr lIns="0" tIns="0" rIns="0" bIns="0" anchor="ctr"/>
          <a:lstStyle/>
          <a:p>
            <a:pPr lvl="0" algn="r">
              <a:defRPr sz="3200"/>
            </a:pPr>
            <a:endParaRPr/>
          </a:p>
        </p:txBody>
      </p:sp>
      <p:sp>
        <p:nvSpPr>
          <p:cNvPr id="21" name="Oval 20"/>
          <p:cNvSpPr/>
          <p:nvPr/>
        </p:nvSpPr>
        <p:spPr>
          <a:xfrm>
            <a:off x="7068148" y="1023101"/>
            <a:ext cx="640080" cy="64008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hape 73"/>
          <p:cNvSpPr/>
          <p:nvPr/>
        </p:nvSpPr>
        <p:spPr>
          <a:xfrm flipV="1">
            <a:off x="7388188" y="1729795"/>
            <a:ext cx="0" cy="252224"/>
          </a:xfrm>
          <a:prstGeom prst="line">
            <a:avLst/>
          </a:prstGeom>
          <a:ln w="19050" cap="rnd">
            <a:gradFill>
              <a:gsLst>
                <a:gs pos="0">
                  <a:schemeClr val="accent1"/>
                </a:gs>
                <a:gs pos="100000">
                  <a:schemeClr val="accent2"/>
                </a:gs>
              </a:gsLst>
              <a:lin ang="5400000" scaled="1"/>
            </a:gradFill>
            <a:custDash>
              <a:ds d="100000" sp="200000"/>
            </a:custDash>
            <a:miter lim="400000"/>
          </a:ln>
        </p:spPr>
        <p:txBody>
          <a:bodyPr lIns="0" tIns="0" rIns="0" bIns="0" anchor="ctr"/>
          <a:lstStyle/>
          <a:p>
            <a:pPr lvl="0" algn="r">
              <a:defRPr sz="3200"/>
            </a:pPr>
            <a:endParaRPr/>
          </a:p>
        </p:txBody>
      </p:sp>
      <p:sp>
        <p:nvSpPr>
          <p:cNvPr id="23" name="Oval 22"/>
          <p:cNvSpPr/>
          <p:nvPr/>
        </p:nvSpPr>
        <p:spPr>
          <a:xfrm>
            <a:off x="7068148" y="2030345"/>
            <a:ext cx="640080" cy="64008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hape 73"/>
          <p:cNvSpPr/>
          <p:nvPr/>
        </p:nvSpPr>
        <p:spPr>
          <a:xfrm flipV="1">
            <a:off x="7388188" y="2734964"/>
            <a:ext cx="0" cy="252224"/>
          </a:xfrm>
          <a:prstGeom prst="line">
            <a:avLst/>
          </a:prstGeom>
          <a:ln w="19050" cap="rnd">
            <a:gradFill>
              <a:gsLst>
                <a:gs pos="0">
                  <a:schemeClr val="accent1"/>
                </a:gs>
                <a:gs pos="100000">
                  <a:schemeClr val="accent2"/>
                </a:gs>
              </a:gsLst>
              <a:lin ang="5400000" scaled="1"/>
            </a:gradFill>
            <a:custDash>
              <a:ds d="100000" sp="200000"/>
            </a:custDash>
            <a:miter lim="400000"/>
          </a:ln>
        </p:spPr>
        <p:txBody>
          <a:bodyPr lIns="0" tIns="0" rIns="0" bIns="0" anchor="ctr"/>
          <a:lstStyle/>
          <a:p>
            <a:pPr lvl="0" algn="r">
              <a:defRPr sz="3200"/>
            </a:pPr>
            <a:endParaRPr/>
          </a:p>
        </p:txBody>
      </p:sp>
      <p:sp>
        <p:nvSpPr>
          <p:cNvPr id="25" name="Oval 24"/>
          <p:cNvSpPr/>
          <p:nvPr/>
        </p:nvSpPr>
        <p:spPr>
          <a:xfrm>
            <a:off x="7068148" y="3051727"/>
            <a:ext cx="640080" cy="64008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hape 86"/>
          <p:cNvSpPr/>
          <p:nvPr/>
        </p:nvSpPr>
        <p:spPr>
          <a:xfrm>
            <a:off x="-1" y="338328"/>
            <a:ext cx="6953635" cy="389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algn="l">
              <a:lnSpc>
                <a:spcPct val="110000"/>
              </a:lnSpc>
              <a:spcBef>
                <a:spcPts val="500"/>
              </a:spcBef>
              <a:defRPr sz="2800" b="1">
                <a:solidFill>
                  <a:srgbClr val="21282F"/>
                </a:solidFill>
                <a:latin typeface="Arimo"/>
                <a:ea typeface="Arimo"/>
                <a:cs typeface="Arimo"/>
                <a:sym typeface="Arimo"/>
              </a:defRPr>
            </a:lvl1pPr>
          </a:lstStyle>
          <a:p>
            <a:pPr lvl="0" algn="r">
              <a:defRPr sz="1800" b="0">
                <a:solidFill>
                  <a:srgbClr val="000000"/>
                </a:solidFill>
              </a:defRPr>
            </a:pPr>
            <a:r>
              <a:rPr lang="en-US" sz="2200" dirty="0">
                <a:solidFill>
                  <a:schemeClr val="accent1"/>
                </a:solidFill>
                <a:latin typeface="Arial" panose="020B0604020202020204" pitchFamily="34" charset="0"/>
                <a:ea typeface="Roboto Medium" panose="02000000000000000000" pitchFamily="2" charset="0"/>
                <a:cs typeface="Arial" panose="020B0604020202020204" pitchFamily="34" charset="0"/>
              </a:rPr>
              <a:t>TỔNG QUAN VỀ DỰ ÁN</a:t>
            </a:r>
          </a:p>
        </p:txBody>
      </p:sp>
      <p:sp>
        <p:nvSpPr>
          <p:cNvPr id="29" name="Shape 86"/>
          <p:cNvSpPr/>
          <p:nvPr/>
        </p:nvSpPr>
        <p:spPr>
          <a:xfrm>
            <a:off x="25965" y="1190631"/>
            <a:ext cx="6950249" cy="38611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algn="l">
              <a:lnSpc>
                <a:spcPct val="110000"/>
              </a:lnSpc>
              <a:spcBef>
                <a:spcPts val="500"/>
              </a:spcBef>
              <a:defRPr sz="2800" b="1">
                <a:solidFill>
                  <a:srgbClr val="21282F"/>
                </a:solidFill>
                <a:latin typeface="Arimo"/>
                <a:ea typeface="Arimo"/>
                <a:cs typeface="Arimo"/>
                <a:sym typeface="Arimo"/>
              </a:defRPr>
            </a:lvl1pPr>
          </a:lstStyle>
          <a:p>
            <a:pPr lvl="0" algn="r">
              <a:defRPr sz="1800" b="0">
                <a:solidFill>
                  <a:srgbClr val="000000"/>
                </a:solidFill>
              </a:defRPr>
            </a:pPr>
            <a:r>
              <a:rPr lang="en-US" sz="2200" dirty="0">
                <a:solidFill>
                  <a:schemeClr val="accent1"/>
                </a:solidFill>
                <a:latin typeface="Arial" panose="020B0604020202020204" pitchFamily="34" charset="0"/>
                <a:ea typeface="Roboto Medium" panose="02000000000000000000" pitchFamily="2" charset="0"/>
                <a:cs typeface="Arial" panose="020B0604020202020204" pitchFamily="34" charset="0"/>
              </a:rPr>
              <a:t>CÁC PHƯƠNG THỨC COMMUNICATION</a:t>
            </a:r>
            <a:endParaRPr lang="vi-VN" sz="2200" dirty="0">
              <a:solidFill>
                <a:schemeClr val="accent1"/>
              </a:solidFill>
              <a:latin typeface="Arial" panose="020B0604020202020204" pitchFamily="34" charset="0"/>
              <a:ea typeface="Roboto Medium" panose="02000000000000000000" pitchFamily="2" charset="0"/>
              <a:cs typeface="Arial" panose="020B0604020202020204" pitchFamily="34" charset="0"/>
            </a:endParaRPr>
          </a:p>
        </p:txBody>
      </p:sp>
      <p:sp>
        <p:nvSpPr>
          <p:cNvPr id="31" name="Shape 86"/>
          <p:cNvSpPr/>
          <p:nvPr/>
        </p:nvSpPr>
        <p:spPr>
          <a:xfrm>
            <a:off x="-1" y="2176995"/>
            <a:ext cx="6950249" cy="42433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algn="l">
              <a:lnSpc>
                <a:spcPct val="110000"/>
              </a:lnSpc>
              <a:spcBef>
                <a:spcPts val="500"/>
              </a:spcBef>
              <a:defRPr sz="2800" b="1">
                <a:solidFill>
                  <a:srgbClr val="21282F"/>
                </a:solidFill>
                <a:latin typeface="Arimo"/>
                <a:ea typeface="Arimo"/>
                <a:cs typeface="Arimo"/>
                <a:sym typeface="Arimo"/>
              </a:defRPr>
            </a:lvl1pPr>
          </a:lstStyle>
          <a:p>
            <a:pPr lvl="0" algn="r">
              <a:lnSpc>
                <a:spcPct val="100000"/>
              </a:lnSpc>
              <a:spcBef>
                <a:spcPts val="0"/>
              </a:spcBef>
              <a:defRPr sz="1800" b="0">
                <a:solidFill>
                  <a:srgbClr val="000000"/>
                </a:solidFill>
              </a:defRPr>
            </a:pPr>
            <a:r>
              <a:rPr lang="en-US" sz="2200" dirty="0">
                <a:solidFill>
                  <a:schemeClr val="accent1"/>
                </a:solidFill>
                <a:latin typeface="Arial" panose="020B0604020202020204" pitchFamily="34" charset="0"/>
                <a:ea typeface="Roboto Medium" panose="02000000000000000000" pitchFamily="2" charset="0"/>
                <a:cs typeface="Arial" panose="020B0604020202020204" pitchFamily="34" charset="0"/>
              </a:rPr>
              <a:t>PHƯƠNG THỨC QUẢN LÝ CẤU HÌNH DỰ ÁN</a:t>
            </a:r>
          </a:p>
        </p:txBody>
      </p:sp>
      <p:sp>
        <p:nvSpPr>
          <p:cNvPr id="33" name="Shape 86"/>
          <p:cNvSpPr/>
          <p:nvPr/>
        </p:nvSpPr>
        <p:spPr>
          <a:xfrm>
            <a:off x="19806" y="3161905"/>
            <a:ext cx="6962568" cy="41316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algn="l">
              <a:lnSpc>
                <a:spcPct val="110000"/>
              </a:lnSpc>
              <a:spcBef>
                <a:spcPts val="500"/>
              </a:spcBef>
              <a:defRPr sz="2800" b="1">
                <a:solidFill>
                  <a:srgbClr val="21282F"/>
                </a:solidFill>
                <a:latin typeface="Arimo"/>
                <a:ea typeface="Arimo"/>
                <a:cs typeface="Arimo"/>
                <a:sym typeface="Arimo"/>
              </a:defRPr>
            </a:lvl1pPr>
          </a:lstStyle>
          <a:p>
            <a:pPr lvl="0" algn="r">
              <a:lnSpc>
                <a:spcPct val="100000"/>
              </a:lnSpc>
              <a:spcBef>
                <a:spcPts val="0"/>
              </a:spcBef>
              <a:defRPr sz="1800" b="0">
                <a:solidFill>
                  <a:srgbClr val="000000"/>
                </a:solidFill>
              </a:defRPr>
            </a:pPr>
            <a:r>
              <a:rPr lang="en-US" sz="2200" dirty="0">
                <a:solidFill>
                  <a:schemeClr val="accent1"/>
                </a:solidFill>
                <a:latin typeface="Arial" panose="020B0604020202020204" pitchFamily="34" charset="0"/>
                <a:ea typeface="Roboto Medium" panose="02000000000000000000" pitchFamily="2" charset="0"/>
                <a:cs typeface="Arial" panose="020B0604020202020204" pitchFamily="34" charset="0"/>
              </a:rPr>
              <a:t>PHƯƠNG THỨC PHÁT TRIỂN DỰ ÁN</a:t>
            </a:r>
            <a:endParaRPr lang="en-US" sz="2200" dirty="0">
              <a:gradFill>
                <a:gsLst>
                  <a:gs pos="0">
                    <a:schemeClr val="accent1"/>
                  </a:gs>
                  <a:gs pos="85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endParaRPr>
          </a:p>
        </p:txBody>
      </p:sp>
      <p:sp>
        <p:nvSpPr>
          <p:cNvPr id="42" name="Rectangle 41"/>
          <p:cNvSpPr/>
          <p:nvPr/>
        </p:nvSpPr>
        <p:spPr>
          <a:xfrm rot="16200000">
            <a:off x="6585438" y="3912044"/>
            <a:ext cx="5195812" cy="1107996"/>
          </a:xfrm>
          <a:prstGeom prst="rect">
            <a:avLst/>
          </a:prstGeom>
        </p:spPr>
        <p:txBody>
          <a:bodyPr wrap="square">
            <a:spAutoFit/>
          </a:bodyPr>
          <a:lstStyle/>
          <a:p>
            <a:pPr algn="ctr"/>
            <a:r>
              <a:rPr lang="en-US" sz="6600" b="1" dirty="0">
                <a:solidFill>
                  <a:schemeClr val="bg1"/>
                </a:solidFill>
                <a:ea typeface="Roboto Condensed" panose="02000000000000000000" pitchFamily="2" charset="0"/>
              </a:rPr>
              <a:t>   NỘI DUNG</a:t>
            </a:r>
            <a:endParaRPr lang="id-ID" sz="6600" b="1" dirty="0">
              <a:solidFill>
                <a:schemeClr val="bg1"/>
              </a:solidFill>
              <a:ea typeface="Roboto Condensed" panose="02000000000000000000" pitchFamily="2" charset="0"/>
            </a:endParaRPr>
          </a:p>
        </p:txBody>
      </p:sp>
      <p:sp>
        <p:nvSpPr>
          <p:cNvPr id="43" name="Rectangle 42"/>
          <p:cNvSpPr/>
          <p:nvPr/>
        </p:nvSpPr>
        <p:spPr>
          <a:xfrm>
            <a:off x="10270667" y="2189108"/>
            <a:ext cx="2180256" cy="400110"/>
          </a:xfrm>
          <a:prstGeom prst="rect">
            <a:avLst/>
          </a:prstGeom>
        </p:spPr>
        <p:txBody>
          <a:bodyPr wrap="square">
            <a:spAutoFit/>
          </a:bodyPr>
          <a:lstStyle/>
          <a:p>
            <a:pPr algn="ctr"/>
            <a:r>
              <a:rPr lang="id-ID" sz="2000" b="1" dirty="0">
                <a:solidFill>
                  <a:schemeClr val="bg1"/>
                </a:solidFill>
                <a:ea typeface="Roboto Condensed" panose="02000000000000000000" pitchFamily="2" charset="0"/>
              </a:rPr>
              <a:t>Creative team</a:t>
            </a:r>
          </a:p>
        </p:txBody>
      </p:sp>
      <p:sp>
        <p:nvSpPr>
          <p:cNvPr id="34" name="Rectangle 33"/>
          <p:cNvSpPr/>
          <p:nvPr/>
        </p:nvSpPr>
        <p:spPr>
          <a:xfrm>
            <a:off x="7237526" y="244858"/>
            <a:ext cx="356188" cy="461665"/>
          </a:xfrm>
          <a:prstGeom prst="rect">
            <a:avLst/>
          </a:prstGeom>
          <a:noFill/>
        </p:spPr>
        <p:txBody>
          <a:bodyPr wrap="none">
            <a:spAutoFit/>
          </a:bodyPr>
          <a:lstStyle/>
          <a:p>
            <a:pPr algn="ctr"/>
            <a:r>
              <a:rPr lang="en-US" sz="2400" dirty="0">
                <a:solidFill>
                  <a:schemeClr val="accent1"/>
                </a:solidFill>
                <a:ea typeface="Roboto Light" panose="02000000000000000000" pitchFamily="2" charset="0"/>
                <a:cs typeface="Roboto Light" panose="02000000000000000000" pitchFamily="2" charset="0"/>
              </a:rPr>
              <a:t>1</a:t>
            </a:r>
          </a:p>
        </p:txBody>
      </p:sp>
      <p:sp>
        <p:nvSpPr>
          <p:cNvPr id="36" name="Rectangle 35"/>
          <p:cNvSpPr/>
          <p:nvPr/>
        </p:nvSpPr>
        <p:spPr>
          <a:xfrm>
            <a:off x="7210093" y="1099244"/>
            <a:ext cx="356188" cy="461665"/>
          </a:xfrm>
          <a:prstGeom prst="rect">
            <a:avLst/>
          </a:prstGeom>
          <a:noFill/>
        </p:spPr>
        <p:txBody>
          <a:bodyPr wrap="none">
            <a:spAutoFit/>
          </a:bodyPr>
          <a:lstStyle/>
          <a:p>
            <a:pPr algn="ctr"/>
            <a:r>
              <a:rPr lang="id-ID" sz="2400" dirty="0">
                <a:solidFill>
                  <a:schemeClr val="accent1"/>
                </a:solidFill>
                <a:ea typeface="Roboto Light" panose="02000000000000000000" pitchFamily="2" charset="0"/>
                <a:cs typeface="Roboto Light" panose="02000000000000000000" pitchFamily="2" charset="0"/>
              </a:rPr>
              <a:t>2</a:t>
            </a:r>
            <a:endParaRPr lang="en-US" sz="2400" dirty="0">
              <a:solidFill>
                <a:schemeClr val="accent1"/>
              </a:solidFill>
              <a:ea typeface="Roboto Light" panose="02000000000000000000" pitchFamily="2" charset="0"/>
              <a:cs typeface="Roboto Light" panose="02000000000000000000" pitchFamily="2" charset="0"/>
            </a:endParaRPr>
          </a:p>
        </p:txBody>
      </p:sp>
      <p:sp>
        <p:nvSpPr>
          <p:cNvPr id="48" name="Rectangle 47"/>
          <p:cNvSpPr/>
          <p:nvPr/>
        </p:nvSpPr>
        <p:spPr>
          <a:xfrm>
            <a:off x="7210093" y="2127351"/>
            <a:ext cx="356188" cy="461665"/>
          </a:xfrm>
          <a:prstGeom prst="rect">
            <a:avLst/>
          </a:prstGeom>
          <a:noFill/>
        </p:spPr>
        <p:txBody>
          <a:bodyPr wrap="none">
            <a:spAutoFit/>
          </a:bodyPr>
          <a:lstStyle/>
          <a:p>
            <a:pPr algn="ctr"/>
            <a:r>
              <a:rPr lang="id-ID" sz="2400" dirty="0">
                <a:solidFill>
                  <a:schemeClr val="accent1"/>
                </a:solidFill>
                <a:ea typeface="Roboto Light" panose="02000000000000000000" pitchFamily="2" charset="0"/>
                <a:cs typeface="Roboto Light" panose="02000000000000000000" pitchFamily="2" charset="0"/>
              </a:rPr>
              <a:t>3</a:t>
            </a:r>
            <a:endParaRPr lang="en-US" sz="2400" dirty="0">
              <a:solidFill>
                <a:schemeClr val="accent1"/>
              </a:solidFill>
              <a:ea typeface="Roboto Light" panose="02000000000000000000" pitchFamily="2" charset="0"/>
              <a:cs typeface="Roboto Light" panose="02000000000000000000" pitchFamily="2" charset="0"/>
            </a:endParaRPr>
          </a:p>
        </p:txBody>
      </p:sp>
      <p:sp>
        <p:nvSpPr>
          <p:cNvPr id="49" name="Rectangle 48"/>
          <p:cNvSpPr/>
          <p:nvPr/>
        </p:nvSpPr>
        <p:spPr>
          <a:xfrm>
            <a:off x="7210093" y="3137657"/>
            <a:ext cx="356188" cy="461665"/>
          </a:xfrm>
          <a:prstGeom prst="rect">
            <a:avLst/>
          </a:prstGeom>
          <a:noFill/>
        </p:spPr>
        <p:txBody>
          <a:bodyPr wrap="none">
            <a:spAutoFit/>
          </a:bodyPr>
          <a:lstStyle/>
          <a:p>
            <a:pPr algn="ctr"/>
            <a:r>
              <a:rPr lang="id-ID" sz="2400" dirty="0">
                <a:solidFill>
                  <a:schemeClr val="accent1"/>
                </a:solidFill>
                <a:ea typeface="Roboto Light" panose="02000000000000000000" pitchFamily="2" charset="0"/>
                <a:cs typeface="Roboto Light" panose="02000000000000000000" pitchFamily="2" charset="0"/>
              </a:rPr>
              <a:t>4</a:t>
            </a:r>
            <a:endParaRPr lang="en-US" sz="2400" dirty="0">
              <a:solidFill>
                <a:schemeClr val="accent1"/>
              </a:solidFill>
              <a:ea typeface="Roboto Light" panose="02000000000000000000" pitchFamily="2" charset="0"/>
              <a:cs typeface="Roboto Light" panose="02000000000000000000" pitchFamily="2" charset="0"/>
            </a:endParaRPr>
          </a:p>
        </p:txBody>
      </p:sp>
      <p:sp>
        <p:nvSpPr>
          <p:cNvPr id="28" name="Shape 73"/>
          <p:cNvSpPr/>
          <p:nvPr/>
        </p:nvSpPr>
        <p:spPr>
          <a:xfrm flipV="1">
            <a:off x="7390625" y="3745902"/>
            <a:ext cx="0" cy="252224"/>
          </a:xfrm>
          <a:prstGeom prst="line">
            <a:avLst/>
          </a:prstGeom>
          <a:ln w="19050" cap="rnd">
            <a:gradFill>
              <a:gsLst>
                <a:gs pos="0">
                  <a:schemeClr val="accent1"/>
                </a:gs>
                <a:gs pos="100000">
                  <a:schemeClr val="accent2"/>
                </a:gs>
              </a:gsLst>
              <a:lin ang="5400000" scaled="1"/>
            </a:gradFill>
            <a:custDash>
              <a:ds d="100000" sp="200000"/>
            </a:custDash>
            <a:miter lim="400000"/>
          </a:ln>
        </p:spPr>
        <p:txBody>
          <a:bodyPr lIns="0" tIns="0" rIns="0" bIns="0" anchor="ctr"/>
          <a:lstStyle/>
          <a:p>
            <a:pPr lvl="0" algn="r">
              <a:defRPr sz="3200"/>
            </a:pPr>
            <a:endParaRPr/>
          </a:p>
        </p:txBody>
      </p:sp>
      <p:sp>
        <p:nvSpPr>
          <p:cNvPr id="30" name="Oval 29"/>
          <p:cNvSpPr/>
          <p:nvPr/>
        </p:nvSpPr>
        <p:spPr>
          <a:xfrm>
            <a:off x="7070585" y="4062665"/>
            <a:ext cx="640080" cy="64008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86"/>
          <p:cNvSpPr/>
          <p:nvPr/>
        </p:nvSpPr>
        <p:spPr>
          <a:xfrm>
            <a:off x="30083" y="4187318"/>
            <a:ext cx="6952291" cy="39077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algn="l">
              <a:lnSpc>
                <a:spcPct val="110000"/>
              </a:lnSpc>
              <a:spcBef>
                <a:spcPts val="500"/>
              </a:spcBef>
              <a:defRPr sz="2800" b="1">
                <a:solidFill>
                  <a:srgbClr val="21282F"/>
                </a:solidFill>
                <a:latin typeface="Arimo"/>
                <a:ea typeface="Arimo"/>
                <a:cs typeface="Arimo"/>
                <a:sym typeface="Arimo"/>
              </a:defRPr>
            </a:lvl1pPr>
          </a:lstStyle>
          <a:p>
            <a:pPr lvl="0" algn="r">
              <a:lnSpc>
                <a:spcPct val="100000"/>
              </a:lnSpc>
              <a:spcBef>
                <a:spcPts val="0"/>
              </a:spcBef>
              <a:defRPr sz="1800" b="0">
                <a:solidFill>
                  <a:srgbClr val="000000"/>
                </a:solidFill>
              </a:defRPr>
            </a:pPr>
            <a:r>
              <a:rPr lang="en-US" sz="2200" dirty="0">
                <a:solidFill>
                  <a:schemeClr val="accent1"/>
                </a:solidFill>
                <a:latin typeface="Arial" panose="020B0604020202020204" pitchFamily="34" charset="0"/>
                <a:ea typeface="Roboto Medium" panose="02000000000000000000" pitchFamily="2" charset="0"/>
                <a:cs typeface="Arial" panose="020B0604020202020204" pitchFamily="34" charset="0"/>
              </a:rPr>
              <a:t>PHƯƠNG THỨC TRACKING TIẾN ĐỘ CÔNG VIỆC</a:t>
            </a:r>
            <a:endParaRPr lang="en-US" sz="2200" dirty="0">
              <a:gradFill>
                <a:gsLst>
                  <a:gs pos="0">
                    <a:schemeClr val="accent1"/>
                  </a:gs>
                  <a:gs pos="85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endParaRPr>
          </a:p>
        </p:txBody>
      </p:sp>
      <p:sp>
        <p:nvSpPr>
          <p:cNvPr id="37" name="Rectangle 36"/>
          <p:cNvSpPr/>
          <p:nvPr/>
        </p:nvSpPr>
        <p:spPr>
          <a:xfrm>
            <a:off x="7212530" y="4148595"/>
            <a:ext cx="356188" cy="461665"/>
          </a:xfrm>
          <a:prstGeom prst="rect">
            <a:avLst/>
          </a:prstGeom>
          <a:noFill/>
        </p:spPr>
        <p:txBody>
          <a:bodyPr wrap="none">
            <a:spAutoFit/>
          </a:bodyPr>
          <a:lstStyle/>
          <a:p>
            <a:pPr algn="ctr"/>
            <a:r>
              <a:rPr lang="en-US" sz="2400" dirty="0">
                <a:solidFill>
                  <a:schemeClr val="accent1"/>
                </a:solidFill>
                <a:ea typeface="Roboto Light" panose="02000000000000000000" pitchFamily="2" charset="0"/>
                <a:cs typeface="Roboto Light" panose="02000000000000000000" pitchFamily="2" charset="0"/>
              </a:rPr>
              <a:t>5</a:t>
            </a:r>
          </a:p>
        </p:txBody>
      </p:sp>
      <p:sp>
        <p:nvSpPr>
          <p:cNvPr id="38" name="Shape 73"/>
          <p:cNvSpPr/>
          <p:nvPr/>
        </p:nvSpPr>
        <p:spPr>
          <a:xfrm flipV="1">
            <a:off x="7401078" y="4755778"/>
            <a:ext cx="0" cy="252224"/>
          </a:xfrm>
          <a:prstGeom prst="line">
            <a:avLst/>
          </a:prstGeom>
          <a:ln w="19050" cap="rnd">
            <a:gradFill>
              <a:gsLst>
                <a:gs pos="0">
                  <a:schemeClr val="accent1"/>
                </a:gs>
                <a:gs pos="100000">
                  <a:schemeClr val="accent2"/>
                </a:gs>
              </a:gsLst>
              <a:lin ang="5400000" scaled="1"/>
            </a:gradFill>
            <a:custDash>
              <a:ds d="100000" sp="200000"/>
            </a:custDash>
            <a:miter lim="400000"/>
          </a:ln>
        </p:spPr>
        <p:txBody>
          <a:bodyPr lIns="0" tIns="0" rIns="0" bIns="0" anchor="ctr"/>
          <a:lstStyle/>
          <a:p>
            <a:pPr lvl="0" algn="r">
              <a:defRPr sz="3200"/>
            </a:pPr>
            <a:endParaRPr/>
          </a:p>
        </p:txBody>
      </p:sp>
      <p:sp>
        <p:nvSpPr>
          <p:cNvPr id="39" name="Oval 38"/>
          <p:cNvSpPr/>
          <p:nvPr/>
        </p:nvSpPr>
        <p:spPr>
          <a:xfrm>
            <a:off x="7044462" y="5063397"/>
            <a:ext cx="640080" cy="64008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hape 86"/>
          <p:cNvSpPr/>
          <p:nvPr/>
        </p:nvSpPr>
        <p:spPr>
          <a:xfrm>
            <a:off x="227864" y="5225380"/>
            <a:ext cx="6725770" cy="39206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algn="l">
              <a:lnSpc>
                <a:spcPct val="110000"/>
              </a:lnSpc>
              <a:spcBef>
                <a:spcPts val="500"/>
              </a:spcBef>
              <a:defRPr sz="2800" b="1">
                <a:solidFill>
                  <a:srgbClr val="21282F"/>
                </a:solidFill>
                <a:latin typeface="Arimo"/>
                <a:ea typeface="Arimo"/>
                <a:cs typeface="Arimo"/>
                <a:sym typeface="Arimo"/>
              </a:defRPr>
            </a:lvl1pPr>
          </a:lstStyle>
          <a:p>
            <a:pPr lvl="0" algn="r">
              <a:lnSpc>
                <a:spcPct val="100000"/>
              </a:lnSpc>
              <a:spcBef>
                <a:spcPts val="0"/>
              </a:spcBef>
              <a:defRPr sz="1800" b="0">
                <a:solidFill>
                  <a:srgbClr val="000000"/>
                </a:solidFill>
              </a:defRPr>
            </a:pPr>
            <a:r>
              <a:rPr lang="en-US" sz="2200" dirty="0">
                <a:solidFill>
                  <a:schemeClr val="accent1"/>
                </a:solidFill>
                <a:latin typeface="Arial" panose="020B0604020202020204" pitchFamily="34" charset="0"/>
                <a:ea typeface="Roboto Medium" panose="02000000000000000000" pitchFamily="2" charset="0"/>
                <a:cs typeface="Arial" panose="020B0604020202020204" pitchFamily="34" charset="0"/>
              </a:rPr>
              <a:t>TỔNG CHI PHÍ DỰ ÁN</a:t>
            </a:r>
            <a:endParaRPr lang="en-US" sz="2200" dirty="0">
              <a:gradFill>
                <a:gsLst>
                  <a:gs pos="0">
                    <a:schemeClr val="accent1"/>
                  </a:gs>
                  <a:gs pos="85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endParaRPr>
          </a:p>
        </p:txBody>
      </p:sp>
      <p:sp>
        <p:nvSpPr>
          <p:cNvPr id="44" name="Rectangle 43"/>
          <p:cNvSpPr/>
          <p:nvPr/>
        </p:nvSpPr>
        <p:spPr>
          <a:xfrm>
            <a:off x="7193579" y="5138883"/>
            <a:ext cx="356188" cy="461665"/>
          </a:xfrm>
          <a:prstGeom prst="rect">
            <a:avLst/>
          </a:prstGeom>
          <a:noFill/>
        </p:spPr>
        <p:txBody>
          <a:bodyPr wrap="none">
            <a:spAutoFit/>
          </a:bodyPr>
          <a:lstStyle/>
          <a:p>
            <a:pPr algn="ctr"/>
            <a:r>
              <a:rPr lang="en-US" sz="2400" dirty="0">
                <a:solidFill>
                  <a:schemeClr val="accent1"/>
                </a:solidFill>
                <a:ea typeface="Roboto Light" panose="02000000000000000000" pitchFamily="2" charset="0"/>
                <a:cs typeface="Roboto Light" panose="02000000000000000000" pitchFamily="2" charset="0"/>
              </a:rPr>
              <a:t>6</a:t>
            </a:r>
          </a:p>
        </p:txBody>
      </p:sp>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6585" y="37875"/>
            <a:ext cx="2205058" cy="1830261"/>
          </a:xfrm>
          <a:prstGeom prst="rect">
            <a:avLst/>
          </a:prstGeom>
        </p:spPr>
      </p:pic>
      <p:sp>
        <p:nvSpPr>
          <p:cNvPr id="45" name="Shape 73"/>
          <p:cNvSpPr/>
          <p:nvPr/>
        </p:nvSpPr>
        <p:spPr>
          <a:xfrm flipV="1">
            <a:off x="7407174" y="5758570"/>
            <a:ext cx="0" cy="252224"/>
          </a:xfrm>
          <a:prstGeom prst="line">
            <a:avLst/>
          </a:prstGeom>
          <a:ln w="19050" cap="rnd">
            <a:gradFill>
              <a:gsLst>
                <a:gs pos="0">
                  <a:schemeClr val="accent1"/>
                </a:gs>
                <a:gs pos="100000">
                  <a:schemeClr val="accent2"/>
                </a:gs>
              </a:gsLst>
              <a:lin ang="5400000" scaled="1"/>
            </a:gradFill>
            <a:custDash>
              <a:ds d="100000" sp="200000"/>
            </a:custDash>
            <a:miter lim="400000"/>
          </a:ln>
        </p:spPr>
        <p:txBody>
          <a:bodyPr lIns="0" tIns="0" rIns="0" bIns="0" anchor="ctr"/>
          <a:lstStyle/>
          <a:p>
            <a:pPr lvl="0" algn="r">
              <a:defRPr sz="3200"/>
            </a:pPr>
            <a:endParaRPr/>
          </a:p>
        </p:txBody>
      </p:sp>
      <p:sp>
        <p:nvSpPr>
          <p:cNvPr id="46" name="Oval 45"/>
          <p:cNvSpPr/>
          <p:nvPr/>
        </p:nvSpPr>
        <p:spPr>
          <a:xfrm>
            <a:off x="7050558" y="6066189"/>
            <a:ext cx="640080" cy="64008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7199675" y="6141675"/>
            <a:ext cx="356188" cy="461665"/>
          </a:xfrm>
          <a:prstGeom prst="rect">
            <a:avLst/>
          </a:prstGeom>
          <a:noFill/>
        </p:spPr>
        <p:txBody>
          <a:bodyPr wrap="none">
            <a:spAutoFit/>
          </a:bodyPr>
          <a:lstStyle/>
          <a:p>
            <a:pPr algn="ctr"/>
            <a:r>
              <a:rPr lang="en-US" sz="2400" dirty="0">
                <a:solidFill>
                  <a:schemeClr val="accent1"/>
                </a:solidFill>
                <a:ea typeface="Roboto Light" panose="02000000000000000000" pitchFamily="2" charset="0"/>
                <a:cs typeface="Roboto Light" panose="02000000000000000000" pitchFamily="2" charset="0"/>
              </a:rPr>
              <a:t>7</a:t>
            </a:r>
          </a:p>
        </p:txBody>
      </p:sp>
      <p:sp>
        <p:nvSpPr>
          <p:cNvPr id="50" name="Shape 86"/>
          <p:cNvSpPr/>
          <p:nvPr/>
        </p:nvSpPr>
        <p:spPr>
          <a:xfrm>
            <a:off x="26697" y="6174244"/>
            <a:ext cx="6923551" cy="42397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algn="l">
              <a:lnSpc>
                <a:spcPct val="110000"/>
              </a:lnSpc>
              <a:spcBef>
                <a:spcPts val="500"/>
              </a:spcBef>
              <a:defRPr sz="2800" b="1">
                <a:solidFill>
                  <a:srgbClr val="21282F"/>
                </a:solidFill>
                <a:latin typeface="Arimo"/>
                <a:ea typeface="Arimo"/>
                <a:cs typeface="Arimo"/>
                <a:sym typeface="Arimo"/>
              </a:defRPr>
            </a:lvl1pPr>
          </a:lstStyle>
          <a:p>
            <a:pPr lvl="0" algn="r">
              <a:lnSpc>
                <a:spcPct val="100000"/>
              </a:lnSpc>
              <a:spcBef>
                <a:spcPts val="0"/>
              </a:spcBef>
              <a:defRPr sz="1800" b="0">
                <a:solidFill>
                  <a:srgbClr val="000000"/>
                </a:solidFill>
              </a:defRPr>
            </a:pPr>
            <a:r>
              <a:rPr lang="en-US" sz="2200" dirty="0">
                <a:solidFill>
                  <a:schemeClr val="accent1"/>
                </a:solidFill>
                <a:latin typeface="Arial" panose="020B0604020202020204" pitchFamily="34" charset="0"/>
                <a:ea typeface="Roboto Medium" panose="02000000000000000000" pitchFamily="2" charset="0"/>
                <a:cs typeface="Arial" panose="020B0604020202020204" pitchFamily="34" charset="0"/>
              </a:rPr>
              <a:t>THỐNG KÊ NỖ LỰC CỦA TỪNG THÀNH VIÊN</a:t>
            </a:r>
            <a:endParaRPr lang="en-US" sz="2200" dirty="0">
              <a:gradFill>
                <a:gsLst>
                  <a:gs pos="0">
                    <a:schemeClr val="accent1"/>
                  </a:gs>
                  <a:gs pos="85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endParaRPr>
          </a:p>
        </p:txBody>
      </p:sp>
    </p:spTree>
    <p:extLst>
      <p:ext uri="{BB962C8B-B14F-4D97-AF65-F5344CB8AC3E}">
        <p14:creationId xmlns:p14="http://schemas.microsoft.com/office/powerpoint/2010/main" val="412939612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up)">
                                      <p:cBhvr>
                                        <p:cTn id="29" dur="500"/>
                                        <p:tgtEl>
                                          <p:spTgt spid="22"/>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par>
                          <p:cTn id="39" fill="hold">
                            <p:stCondLst>
                              <p:cond delay="2500"/>
                            </p:stCondLst>
                            <p:childTnLst>
                              <p:par>
                                <p:cTn id="40" presetID="22" presetClass="entr" presetSubtype="1"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up)">
                                      <p:cBhvr>
                                        <p:cTn id="42" dur="500"/>
                                        <p:tgtEl>
                                          <p:spTgt spid="24"/>
                                        </p:tgtEl>
                                      </p:cBhvr>
                                    </p:animEffect>
                                  </p:childTnLst>
                                </p:cTn>
                              </p:par>
                            </p:childTnLst>
                          </p:cTn>
                        </p:par>
                        <p:par>
                          <p:cTn id="43" fill="hold">
                            <p:stCondLst>
                              <p:cond delay="3000"/>
                            </p:stCondLst>
                            <p:childTnLst>
                              <p:par>
                                <p:cTn id="44" presetID="10" presetClass="entr" presetSubtype="0"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childTnLst>
                          </p:cTn>
                        </p:par>
                        <p:par>
                          <p:cTn id="50" fill="hold">
                            <p:stCondLst>
                              <p:cond delay="3500"/>
                            </p:stCondLst>
                            <p:childTnLst>
                              <p:par>
                                <p:cTn id="51" presetID="1" presetClass="entr" presetSubtype="0" fill="hold" grpId="0" nodeType="after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par>
                          <p:cTn id="53" fill="hold">
                            <p:stCondLst>
                              <p:cond delay="3500"/>
                            </p:stCondLst>
                            <p:childTnLst>
                              <p:par>
                                <p:cTn id="54" presetID="22" presetClass="entr" presetSubtype="1"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wipe(up)">
                                      <p:cBhvr>
                                        <p:cTn id="56" dur="500"/>
                                        <p:tgtEl>
                                          <p:spTgt spid="28"/>
                                        </p:tgtEl>
                                      </p:cBhvr>
                                    </p:animEffect>
                                  </p:childTnLst>
                                </p:cTn>
                              </p:par>
                            </p:childTnLst>
                          </p:cTn>
                        </p:par>
                        <p:par>
                          <p:cTn id="57" fill="hold">
                            <p:stCondLst>
                              <p:cond delay="4000"/>
                            </p:stCondLst>
                            <p:childTnLst>
                              <p:par>
                                <p:cTn id="58" presetID="10" presetClass="entr" presetSubtype="0"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par>
                                <p:cTn id="64" presetID="1"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childTnLst>
                                </p:cTn>
                              </p:par>
                            </p:childTnLst>
                          </p:cTn>
                        </p:par>
                        <p:par>
                          <p:cTn id="66" fill="hold">
                            <p:stCondLst>
                              <p:cond delay="4500"/>
                            </p:stCondLst>
                            <p:childTnLst>
                              <p:par>
                                <p:cTn id="67" presetID="22" presetClass="entr" presetSubtype="1" fill="hold" grpId="0" nodeType="after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wipe(up)">
                                      <p:cBhvr>
                                        <p:cTn id="69" dur="500"/>
                                        <p:tgtEl>
                                          <p:spTgt spid="38"/>
                                        </p:tgtEl>
                                      </p:cBhvr>
                                    </p:animEffect>
                                  </p:childTnLst>
                                </p:cTn>
                              </p:par>
                            </p:childTnLst>
                          </p:cTn>
                        </p:par>
                        <p:par>
                          <p:cTn id="70" fill="hold">
                            <p:stCondLst>
                              <p:cond delay="5000"/>
                            </p:stCondLst>
                            <p:childTnLst>
                              <p:par>
                                <p:cTn id="71" presetID="10" presetClass="entr" presetSubtype="0" fill="hold" grpId="0"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500"/>
                                        <p:tgtEl>
                                          <p:spTgt spid="44"/>
                                        </p:tgtEl>
                                      </p:cBhvr>
                                    </p:animEffect>
                                  </p:childTnLst>
                                </p:cTn>
                              </p:par>
                            </p:childTnLst>
                          </p:cTn>
                        </p:par>
                        <p:par>
                          <p:cTn id="77" fill="hold">
                            <p:stCondLst>
                              <p:cond delay="5500"/>
                            </p:stCondLst>
                            <p:childTnLst>
                              <p:par>
                                <p:cTn id="78" presetID="1" presetClass="entr" presetSubtype="0" fill="hold" grpId="0" nodeType="afterEffect">
                                  <p:stCondLst>
                                    <p:cond delay="0"/>
                                  </p:stCondLst>
                                  <p:childTnLst>
                                    <p:set>
                                      <p:cBhvr>
                                        <p:cTn id="79" dur="1" fill="hold">
                                          <p:stCondLst>
                                            <p:cond delay="0"/>
                                          </p:stCondLst>
                                        </p:cTn>
                                        <p:tgtEl>
                                          <p:spTgt spid="40"/>
                                        </p:tgtEl>
                                        <p:attrNameLst>
                                          <p:attrName>style.visibility</p:attrName>
                                        </p:attrNameLst>
                                      </p:cBhvr>
                                      <p:to>
                                        <p:strVal val="visible"/>
                                      </p:to>
                                    </p:set>
                                  </p:childTnLst>
                                </p:cTn>
                              </p:par>
                            </p:childTnLst>
                          </p:cTn>
                        </p:par>
                        <p:par>
                          <p:cTn id="80" fill="hold">
                            <p:stCondLst>
                              <p:cond delay="5500"/>
                            </p:stCondLst>
                            <p:childTnLst>
                              <p:par>
                                <p:cTn id="81" presetID="22" presetClass="entr" presetSubtype="1" fill="hold" grpId="0" nodeType="after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wipe(up)">
                                      <p:cBhvr>
                                        <p:cTn id="83" dur="500"/>
                                        <p:tgtEl>
                                          <p:spTgt spid="45"/>
                                        </p:tgtEl>
                                      </p:cBhvr>
                                    </p:animEffect>
                                  </p:childTnLst>
                                </p:cTn>
                              </p:par>
                            </p:childTnLst>
                          </p:cTn>
                        </p:par>
                        <p:par>
                          <p:cTn id="84" fill="hold">
                            <p:stCondLst>
                              <p:cond delay="6000"/>
                            </p:stCondLst>
                            <p:childTnLst>
                              <p:par>
                                <p:cTn id="85" presetID="10" presetClass="entr" presetSubtype="0"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7"/>
                                        </p:tgtEl>
                                        <p:attrNameLst>
                                          <p:attrName>style.visibility</p:attrName>
                                        </p:attrNameLst>
                                      </p:cBhvr>
                                      <p:to>
                                        <p:strVal val="visible"/>
                                      </p:to>
                                    </p:set>
                                    <p:animEffect transition="in" filter="fade">
                                      <p:cBhvr>
                                        <p:cTn id="90" dur="500"/>
                                        <p:tgtEl>
                                          <p:spTgt spid="47"/>
                                        </p:tgtEl>
                                      </p:cBhvr>
                                    </p:animEffect>
                                  </p:childTnLst>
                                </p:cTn>
                              </p:par>
                            </p:childTnLst>
                          </p:cTn>
                        </p:par>
                        <p:par>
                          <p:cTn id="91" fill="hold">
                            <p:stCondLst>
                              <p:cond delay="6500"/>
                            </p:stCondLst>
                            <p:childTnLst>
                              <p:par>
                                <p:cTn id="92" presetID="1" presetClass="entr" presetSubtype="0" fill="hold" grpId="0" nodeType="afterEffect">
                                  <p:stCondLst>
                                    <p:cond delay="0"/>
                                  </p:stCondLst>
                                  <p:childTnLst>
                                    <p:set>
                                      <p:cBhvr>
                                        <p:cTn id="93"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1" grpId="0" animBg="1"/>
      <p:bldP spid="22" grpId="0" animBg="1"/>
      <p:bldP spid="23" grpId="0" animBg="1"/>
      <p:bldP spid="24" grpId="0" animBg="1"/>
      <p:bldP spid="25" grpId="0" animBg="1"/>
      <p:bldP spid="27" grpId="0" animBg="1"/>
      <p:bldP spid="29" grpId="0" animBg="1"/>
      <p:bldP spid="31" grpId="0" animBg="1"/>
      <p:bldP spid="33" grpId="0" animBg="1"/>
      <p:bldP spid="34" grpId="0"/>
      <p:bldP spid="36" grpId="0"/>
      <p:bldP spid="48" grpId="0"/>
      <p:bldP spid="49" grpId="0"/>
      <p:bldP spid="28" grpId="0" animBg="1"/>
      <p:bldP spid="30" grpId="0" animBg="1"/>
      <p:bldP spid="32" grpId="0" animBg="1"/>
      <p:bldP spid="37" grpId="0"/>
      <p:bldP spid="38" grpId="0" animBg="1"/>
      <p:bldP spid="39" grpId="0" animBg="1"/>
      <p:bldP spid="40" grpId="0" animBg="1"/>
      <p:bldP spid="44" grpId="0"/>
      <p:bldP spid="45" grpId="0" animBg="1"/>
      <p:bldP spid="46" grpId="0" animBg="1"/>
      <p:bldP spid="47" grpId="0"/>
      <p:bldP spid="5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Cover"/>
        <p:cNvGrpSpPr/>
        <p:nvPr/>
      </p:nvGrpSpPr>
      <p:grpSpPr>
        <a:xfrm>
          <a:off x="0" y="0"/>
          <a:ext cx="0" cy="0"/>
          <a:chOff x="0" y="0"/>
          <a:chExt cx="0" cy="0"/>
        </a:xfrm>
      </p:grpSpPr>
      <p:sp>
        <p:nvSpPr>
          <p:cNvPr id="116" name="任意多边形 115"/>
          <p:cNvSpPr/>
          <p:nvPr/>
        </p:nvSpPr>
        <p:spPr>
          <a:xfrm>
            <a:off x="0" y="0"/>
            <a:ext cx="12192888" cy="6857999"/>
          </a:xfrm>
          <a:custGeom>
            <a:avLst/>
            <a:gdLst/>
            <a:ahLst/>
            <a:cxnLst/>
            <a:rect l="0" t="0" r="0" b="0"/>
            <a:pathLst>
              <a:path w="8529100" h="4377600">
                <a:moveTo>
                  <a:pt x="0" y="0"/>
                </a:moveTo>
                <a:lnTo>
                  <a:pt x="8529100" y="0"/>
                </a:lnTo>
                <a:lnTo>
                  <a:pt x="8529100" y="4377600"/>
                </a:lnTo>
                <a:lnTo>
                  <a:pt x="0" y="43776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Diagram 4"/>
          <p:cNvGraphicFramePr/>
          <p:nvPr>
            <p:extLst>
              <p:ext uri="{D42A27DB-BD31-4B8C-83A1-F6EECF244321}">
                <p14:modId xmlns:p14="http://schemas.microsoft.com/office/powerpoint/2010/main" val="475375449"/>
              </p:ext>
            </p:extLst>
          </p:nvPr>
        </p:nvGraphicFramePr>
        <p:xfrm>
          <a:off x="559014" y="1085850"/>
          <a:ext cx="11153261" cy="52852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41"/>
          <p:cNvPicPr>
            <a:picLocks noChangeAspect="1"/>
          </p:cNvPicPr>
          <p:nvPr/>
        </p:nvPicPr>
        <p:blipFill>
          <a:blip r:embed="rId8"/>
          <a:stretch>
            <a:fillRect/>
          </a:stretch>
        </p:blipFill>
        <p:spPr>
          <a:xfrm>
            <a:off x="479725" y="239597"/>
            <a:ext cx="863431" cy="846253"/>
          </a:xfrm>
          <a:prstGeom prst="rect">
            <a:avLst/>
          </a:prstGeom>
        </p:spPr>
      </p:pic>
      <p:sp>
        <p:nvSpPr>
          <p:cNvPr id="7" name="文本框 42"/>
          <p:cNvSpPr txBox="1"/>
          <p:nvPr/>
        </p:nvSpPr>
        <p:spPr>
          <a:xfrm>
            <a:off x="559014" y="427827"/>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8</a:t>
            </a:r>
            <a:endParaRPr lang="zh-CN" altLang="en-US" sz="2800" b="1" dirty="0">
              <a:solidFill>
                <a:schemeClr val="bg1"/>
              </a:solidFill>
              <a:latin typeface="Century Gothic" panose="020B0502020202020204" pitchFamily="34" charset="0"/>
            </a:endParaRPr>
          </a:p>
        </p:txBody>
      </p:sp>
      <p:sp>
        <p:nvSpPr>
          <p:cNvPr id="13" name="文本框 12"/>
          <p:cNvSpPr txBox="1"/>
          <p:nvPr/>
        </p:nvSpPr>
        <p:spPr>
          <a:xfrm>
            <a:off x="1343157" y="401113"/>
            <a:ext cx="10650370" cy="584775"/>
          </a:xfrm>
          <a:prstGeom prst="rect">
            <a:avLst/>
          </a:prstGeom>
          <a:noFill/>
        </p:spPr>
        <p:txBody>
          <a:bodyPr wrap="square" rtlCol="0">
            <a:spAutoFit/>
            <a:scene3d>
              <a:camera prst="orthographicFront"/>
              <a:lightRig rig="threePt" dir="t"/>
            </a:scene3d>
            <a:sp3d contourW="12700"/>
          </a:bodyPr>
          <a:lstStyle/>
          <a:p>
            <a:pPr lvl="0"/>
            <a:r>
              <a:rPr lang="en-US" sz="3200" b="1" dirty="0" err="1">
                <a:solidFill>
                  <a:schemeClr val="bg1"/>
                </a:solidFill>
              </a:rPr>
              <a:t>Đánh</a:t>
            </a:r>
            <a:r>
              <a:rPr lang="en-US" sz="3200" b="1" dirty="0">
                <a:solidFill>
                  <a:schemeClr val="bg1"/>
                </a:solidFill>
              </a:rPr>
              <a:t> </a:t>
            </a:r>
            <a:r>
              <a:rPr lang="en-US" sz="3200" b="1" dirty="0" err="1">
                <a:solidFill>
                  <a:schemeClr val="bg1"/>
                </a:solidFill>
              </a:rPr>
              <a:t>giá</a:t>
            </a:r>
            <a:r>
              <a:rPr lang="en-US" sz="3200" b="1" dirty="0">
                <a:solidFill>
                  <a:schemeClr val="bg1"/>
                </a:solidFill>
              </a:rPr>
              <a:t> </a:t>
            </a:r>
            <a:r>
              <a:rPr lang="en-US" sz="3200" b="1" dirty="0" err="1">
                <a:solidFill>
                  <a:schemeClr val="bg1"/>
                </a:solidFill>
              </a:rPr>
              <a:t>chất</a:t>
            </a:r>
            <a:r>
              <a:rPr lang="en-US" sz="3200" b="1" dirty="0">
                <a:solidFill>
                  <a:schemeClr val="bg1"/>
                </a:solidFill>
              </a:rPr>
              <a:t> </a:t>
            </a:r>
            <a:r>
              <a:rPr lang="en-US" sz="3200" b="1" dirty="0" err="1">
                <a:solidFill>
                  <a:schemeClr val="bg1"/>
                </a:solidFill>
              </a:rPr>
              <a:t>lượng</a:t>
            </a:r>
            <a:r>
              <a:rPr lang="en-US" sz="3200" b="1" dirty="0">
                <a:solidFill>
                  <a:schemeClr val="bg1"/>
                </a:solidFill>
              </a:rPr>
              <a:t> </a:t>
            </a:r>
            <a:r>
              <a:rPr lang="en-US" sz="3200" b="1" dirty="0" err="1">
                <a:solidFill>
                  <a:schemeClr val="bg1"/>
                </a:solidFill>
              </a:rPr>
              <a:t>dự</a:t>
            </a:r>
            <a:r>
              <a:rPr lang="en-US" sz="3200" b="1" dirty="0">
                <a:solidFill>
                  <a:schemeClr val="bg1"/>
                </a:solidFill>
              </a:rPr>
              <a:t> </a:t>
            </a:r>
            <a:r>
              <a:rPr lang="en-US" sz="3200" b="1" dirty="0" err="1">
                <a:solidFill>
                  <a:schemeClr val="bg1"/>
                </a:solidFill>
              </a:rPr>
              <a:t>án</a:t>
            </a:r>
            <a:endParaRPr lang="en-US" sz="3200" dirty="0">
              <a:solidFill>
                <a:schemeClr val="bg1"/>
              </a:solidFill>
            </a:endParaRPr>
          </a:p>
        </p:txBody>
      </p:sp>
    </p:spTree>
    <p:extLst>
      <p:ext uri="{BB962C8B-B14F-4D97-AF65-F5344CB8AC3E}">
        <p14:creationId xmlns:p14="http://schemas.microsoft.com/office/powerpoint/2010/main" val="36075070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Cover"/>
        <p:cNvGrpSpPr/>
        <p:nvPr/>
      </p:nvGrpSpPr>
      <p:grpSpPr>
        <a:xfrm>
          <a:off x="0" y="0"/>
          <a:ext cx="0" cy="0"/>
          <a:chOff x="0" y="0"/>
          <a:chExt cx="0" cy="0"/>
        </a:xfrm>
      </p:grpSpPr>
      <p:sp>
        <p:nvSpPr>
          <p:cNvPr id="116" name="任意多边形 115"/>
          <p:cNvSpPr/>
          <p:nvPr/>
        </p:nvSpPr>
        <p:spPr>
          <a:xfrm>
            <a:off x="0" y="1"/>
            <a:ext cx="12192888" cy="6857999"/>
          </a:xfrm>
          <a:custGeom>
            <a:avLst/>
            <a:gdLst/>
            <a:ahLst/>
            <a:cxnLst/>
            <a:rect l="0" t="0" r="0" b="0"/>
            <a:pathLst>
              <a:path w="8529100" h="4377600">
                <a:moveTo>
                  <a:pt x="0" y="0"/>
                </a:moveTo>
                <a:lnTo>
                  <a:pt x="8529100" y="0"/>
                </a:lnTo>
                <a:lnTo>
                  <a:pt x="8529100" y="4377600"/>
                </a:lnTo>
                <a:lnTo>
                  <a:pt x="0" y="43776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Diagram 4"/>
          <p:cNvGraphicFramePr/>
          <p:nvPr>
            <p:extLst>
              <p:ext uri="{D42A27DB-BD31-4B8C-83A1-F6EECF244321}">
                <p14:modId xmlns:p14="http://schemas.microsoft.com/office/powerpoint/2010/main" val="31750174"/>
              </p:ext>
            </p:extLst>
          </p:nvPr>
        </p:nvGraphicFramePr>
        <p:xfrm>
          <a:off x="783735" y="951047"/>
          <a:ext cx="10641826" cy="54791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41"/>
          <p:cNvPicPr>
            <a:picLocks noChangeAspect="1"/>
          </p:cNvPicPr>
          <p:nvPr/>
        </p:nvPicPr>
        <p:blipFill>
          <a:blip r:embed="rId8"/>
          <a:stretch>
            <a:fillRect/>
          </a:stretch>
        </p:blipFill>
        <p:spPr>
          <a:xfrm>
            <a:off x="479725" y="239597"/>
            <a:ext cx="863431" cy="846253"/>
          </a:xfrm>
          <a:prstGeom prst="rect">
            <a:avLst/>
          </a:prstGeom>
        </p:spPr>
      </p:pic>
      <p:sp>
        <p:nvSpPr>
          <p:cNvPr id="7" name="文本框 42"/>
          <p:cNvSpPr txBox="1"/>
          <p:nvPr/>
        </p:nvSpPr>
        <p:spPr>
          <a:xfrm>
            <a:off x="559014" y="427827"/>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8</a:t>
            </a:r>
            <a:endParaRPr lang="zh-CN" altLang="en-US" sz="2800" b="1" dirty="0">
              <a:solidFill>
                <a:schemeClr val="bg1"/>
              </a:solidFill>
              <a:latin typeface="Century Gothic" panose="020B0502020202020204" pitchFamily="34" charset="0"/>
            </a:endParaRPr>
          </a:p>
        </p:txBody>
      </p:sp>
      <p:sp>
        <p:nvSpPr>
          <p:cNvPr id="13" name="文本框 12"/>
          <p:cNvSpPr txBox="1"/>
          <p:nvPr/>
        </p:nvSpPr>
        <p:spPr>
          <a:xfrm>
            <a:off x="1460115" y="427827"/>
            <a:ext cx="10501514" cy="523220"/>
          </a:xfrm>
          <a:prstGeom prst="rect">
            <a:avLst/>
          </a:prstGeom>
          <a:noFill/>
        </p:spPr>
        <p:txBody>
          <a:bodyPr wrap="square" rtlCol="0">
            <a:spAutoFit/>
            <a:scene3d>
              <a:camera prst="orthographicFront"/>
              <a:lightRig rig="threePt" dir="t"/>
            </a:scene3d>
            <a:sp3d contourW="12700"/>
          </a:bodyPr>
          <a:lstStyle/>
          <a:p>
            <a:pPr lvl="0"/>
            <a:r>
              <a:rPr lang="en-US" sz="2800" b="1" dirty="0" err="1">
                <a:solidFill>
                  <a:schemeClr val="bg1"/>
                </a:solidFill>
              </a:rPr>
              <a:t>Đánh</a:t>
            </a:r>
            <a:r>
              <a:rPr lang="en-US" sz="2800" b="1" dirty="0">
                <a:solidFill>
                  <a:schemeClr val="bg1"/>
                </a:solidFill>
              </a:rPr>
              <a:t> </a:t>
            </a:r>
            <a:r>
              <a:rPr lang="en-US" sz="2800" b="1" dirty="0" err="1">
                <a:solidFill>
                  <a:schemeClr val="bg1"/>
                </a:solidFill>
              </a:rPr>
              <a:t>giá</a:t>
            </a:r>
            <a:r>
              <a:rPr lang="en-US" sz="2800" b="1" dirty="0">
                <a:solidFill>
                  <a:schemeClr val="bg1"/>
                </a:solidFill>
              </a:rPr>
              <a:t> </a:t>
            </a:r>
            <a:r>
              <a:rPr lang="en-US" sz="2800" b="1" dirty="0" err="1">
                <a:solidFill>
                  <a:schemeClr val="bg1"/>
                </a:solidFill>
              </a:rPr>
              <a:t>chất</a:t>
            </a:r>
            <a:r>
              <a:rPr lang="en-US" sz="2800" b="1" dirty="0">
                <a:solidFill>
                  <a:schemeClr val="bg1"/>
                </a:solidFill>
              </a:rPr>
              <a:t> </a:t>
            </a:r>
            <a:r>
              <a:rPr lang="en-US" sz="2800" b="1" dirty="0" err="1">
                <a:solidFill>
                  <a:schemeClr val="bg1"/>
                </a:solidFill>
              </a:rPr>
              <a:t>lượng</a:t>
            </a:r>
            <a:r>
              <a:rPr lang="en-US" sz="2800" b="1" dirty="0">
                <a:solidFill>
                  <a:schemeClr val="bg1"/>
                </a:solidFill>
              </a:rPr>
              <a:t> </a:t>
            </a:r>
            <a:r>
              <a:rPr lang="en-US" sz="2800" b="1" dirty="0" err="1">
                <a:solidFill>
                  <a:schemeClr val="bg1"/>
                </a:solidFill>
              </a:rPr>
              <a:t>dự</a:t>
            </a:r>
            <a:r>
              <a:rPr lang="en-US" sz="2800" b="1" dirty="0">
                <a:solidFill>
                  <a:schemeClr val="bg1"/>
                </a:solidFill>
              </a:rPr>
              <a:t> </a:t>
            </a:r>
            <a:r>
              <a:rPr lang="en-US" sz="2800" b="1" dirty="0" err="1">
                <a:solidFill>
                  <a:schemeClr val="bg1"/>
                </a:solidFill>
              </a:rPr>
              <a:t>án</a:t>
            </a:r>
            <a:endParaRPr lang="en-US" sz="2800" dirty="0">
              <a:solidFill>
                <a:schemeClr val="bg1"/>
              </a:solidFill>
            </a:endParaRPr>
          </a:p>
        </p:txBody>
      </p:sp>
    </p:spTree>
    <p:extLst>
      <p:ext uri="{BB962C8B-B14F-4D97-AF65-F5344CB8AC3E}">
        <p14:creationId xmlns:p14="http://schemas.microsoft.com/office/powerpoint/2010/main" val="40480093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Cover"/>
        <p:cNvGrpSpPr/>
        <p:nvPr/>
      </p:nvGrpSpPr>
      <p:grpSpPr>
        <a:xfrm>
          <a:off x="0" y="0"/>
          <a:ext cx="0" cy="0"/>
          <a:chOff x="0" y="0"/>
          <a:chExt cx="0" cy="0"/>
        </a:xfrm>
      </p:grpSpPr>
      <p:sp>
        <p:nvSpPr>
          <p:cNvPr id="116" name="任意多边形 115"/>
          <p:cNvSpPr/>
          <p:nvPr/>
        </p:nvSpPr>
        <p:spPr>
          <a:xfrm>
            <a:off x="0" y="1"/>
            <a:ext cx="12192888" cy="6857999"/>
          </a:xfrm>
          <a:custGeom>
            <a:avLst/>
            <a:gdLst/>
            <a:ahLst/>
            <a:cxnLst/>
            <a:rect l="0" t="0" r="0" b="0"/>
            <a:pathLst>
              <a:path w="8529100" h="4377600">
                <a:moveTo>
                  <a:pt x="0" y="0"/>
                </a:moveTo>
                <a:lnTo>
                  <a:pt x="8529100" y="0"/>
                </a:lnTo>
                <a:lnTo>
                  <a:pt x="8529100" y="4377600"/>
                </a:lnTo>
                <a:lnTo>
                  <a:pt x="0" y="43776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Diagram 4"/>
          <p:cNvGraphicFramePr/>
          <p:nvPr>
            <p:extLst>
              <p:ext uri="{D42A27DB-BD31-4B8C-83A1-F6EECF244321}">
                <p14:modId xmlns:p14="http://schemas.microsoft.com/office/powerpoint/2010/main" val="2042716132"/>
              </p:ext>
            </p:extLst>
          </p:nvPr>
        </p:nvGraphicFramePr>
        <p:xfrm>
          <a:off x="783735" y="951047"/>
          <a:ext cx="10641826" cy="54791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41"/>
          <p:cNvPicPr>
            <a:picLocks noChangeAspect="1"/>
          </p:cNvPicPr>
          <p:nvPr/>
        </p:nvPicPr>
        <p:blipFill>
          <a:blip r:embed="rId8"/>
          <a:stretch>
            <a:fillRect/>
          </a:stretch>
        </p:blipFill>
        <p:spPr>
          <a:xfrm>
            <a:off x="479725" y="239597"/>
            <a:ext cx="863431" cy="846253"/>
          </a:xfrm>
          <a:prstGeom prst="rect">
            <a:avLst/>
          </a:prstGeom>
        </p:spPr>
      </p:pic>
      <p:sp>
        <p:nvSpPr>
          <p:cNvPr id="7" name="文本框 42"/>
          <p:cNvSpPr txBox="1"/>
          <p:nvPr/>
        </p:nvSpPr>
        <p:spPr>
          <a:xfrm>
            <a:off x="559014" y="427827"/>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8</a:t>
            </a:r>
            <a:endParaRPr lang="zh-CN" altLang="en-US" sz="2800" b="1" dirty="0">
              <a:solidFill>
                <a:schemeClr val="bg1"/>
              </a:solidFill>
              <a:latin typeface="Century Gothic" panose="020B0502020202020204" pitchFamily="34" charset="0"/>
            </a:endParaRPr>
          </a:p>
        </p:txBody>
      </p:sp>
      <p:sp>
        <p:nvSpPr>
          <p:cNvPr id="13" name="文本框 12"/>
          <p:cNvSpPr txBox="1"/>
          <p:nvPr/>
        </p:nvSpPr>
        <p:spPr>
          <a:xfrm>
            <a:off x="1460115" y="427827"/>
            <a:ext cx="10501514" cy="523220"/>
          </a:xfrm>
          <a:prstGeom prst="rect">
            <a:avLst/>
          </a:prstGeom>
          <a:noFill/>
        </p:spPr>
        <p:txBody>
          <a:bodyPr wrap="square" rtlCol="0">
            <a:spAutoFit/>
            <a:scene3d>
              <a:camera prst="orthographicFront"/>
              <a:lightRig rig="threePt" dir="t"/>
            </a:scene3d>
            <a:sp3d contourW="12700"/>
          </a:bodyPr>
          <a:lstStyle/>
          <a:p>
            <a:pPr lvl="0"/>
            <a:r>
              <a:rPr lang="en-US" sz="2800" b="1" dirty="0" err="1">
                <a:solidFill>
                  <a:schemeClr val="bg1"/>
                </a:solidFill>
              </a:rPr>
              <a:t>Đánh</a:t>
            </a:r>
            <a:r>
              <a:rPr lang="en-US" sz="2800" b="1" dirty="0">
                <a:solidFill>
                  <a:schemeClr val="bg1"/>
                </a:solidFill>
              </a:rPr>
              <a:t> </a:t>
            </a:r>
            <a:r>
              <a:rPr lang="en-US" sz="2800" b="1" dirty="0" err="1">
                <a:solidFill>
                  <a:schemeClr val="bg1"/>
                </a:solidFill>
              </a:rPr>
              <a:t>giá</a:t>
            </a:r>
            <a:r>
              <a:rPr lang="en-US" sz="2800" b="1" dirty="0">
                <a:solidFill>
                  <a:schemeClr val="bg1"/>
                </a:solidFill>
              </a:rPr>
              <a:t> </a:t>
            </a:r>
            <a:r>
              <a:rPr lang="en-US" sz="2800" b="1" dirty="0" err="1">
                <a:solidFill>
                  <a:schemeClr val="bg1"/>
                </a:solidFill>
              </a:rPr>
              <a:t>chất</a:t>
            </a:r>
            <a:r>
              <a:rPr lang="en-US" sz="2800" b="1" dirty="0">
                <a:solidFill>
                  <a:schemeClr val="bg1"/>
                </a:solidFill>
              </a:rPr>
              <a:t> </a:t>
            </a:r>
            <a:r>
              <a:rPr lang="en-US" sz="2800" b="1" dirty="0" err="1">
                <a:solidFill>
                  <a:schemeClr val="bg1"/>
                </a:solidFill>
              </a:rPr>
              <a:t>lượng</a:t>
            </a:r>
            <a:r>
              <a:rPr lang="en-US" sz="2800" b="1" dirty="0">
                <a:solidFill>
                  <a:schemeClr val="bg1"/>
                </a:solidFill>
              </a:rPr>
              <a:t> </a:t>
            </a:r>
            <a:r>
              <a:rPr lang="en-US" sz="2800" b="1" dirty="0" err="1">
                <a:solidFill>
                  <a:schemeClr val="bg1"/>
                </a:solidFill>
              </a:rPr>
              <a:t>dự</a:t>
            </a:r>
            <a:r>
              <a:rPr lang="en-US" sz="2800" b="1" dirty="0">
                <a:solidFill>
                  <a:schemeClr val="bg1"/>
                </a:solidFill>
              </a:rPr>
              <a:t> </a:t>
            </a:r>
            <a:r>
              <a:rPr lang="en-US" sz="2800" b="1" dirty="0" err="1">
                <a:solidFill>
                  <a:schemeClr val="bg1"/>
                </a:solidFill>
              </a:rPr>
              <a:t>án</a:t>
            </a:r>
            <a:endParaRPr lang="en-US" sz="2800" dirty="0">
              <a:solidFill>
                <a:schemeClr val="bg1"/>
              </a:solidFill>
            </a:endParaRPr>
          </a:p>
        </p:txBody>
      </p:sp>
    </p:spTree>
    <p:extLst>
      <p:ext uri="{BB962C8B-B14F-4D97-AF65-F5344CB8AC3E}">
        <p14:creationId xmlns:p14="http://schemas.microsoft.com/office/powerpoint/2010/main" val="36232923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79725" y="239597"/>
            <a:ext cx="11291565" cy="846253"/>
            <a:chOff x="479725" y="239597"/>
            <a:chExt cx="11291565" cy="846253"/>
          </a:xfrm>
        </p:grpSpPr>
        <p:pic>
          <p:nvPicPr>
            <p:cNvPr id="21" name="图片 20"/>
            <p:cNvPicPr>
              <a:picLocks noChangeAspect="1"/>
            </p:cNvPicPr>
            <p:nvPr/>
          </p:nvPicPr>
          <p:blipFill>
            <a:blip r:embed="rId3"/>
            <a:stretch>
              <a:fillRect/>
            </a:stretch>
          </p:blipFill>
          <p:spPr>
            <a:xfrm>
              <a:off x="479725" y="239597"/>
              <a:ext cx="863431" cy="846253"/>
            </a:xfrm>
            <a:prstGeom prst="rect">
              <a:avLst/>
            </a:prstGeom>
          </p:spPr>
        </p:pic>
        <p:sp>
          <p:nvSpPr>
            <p:cNvPr id="22" name="文本框 21"/>
            <p:cNvSpPr txBox="1"/>
            <p:nvPr/>
          </p:nvSpPr>
          <p:spPr>
            <a:xfrm>
              <a:off x="559015" y="41592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9</a:t>
              </a:r>
              <a:endParaRPr lang="zh-CN" altLang="en-US" sz="2800" b="1" dirty="0">
                <a:solidFill>
                  <a:schemeClr val="bg1"/>
                </a:solidFill>
                <a:latin typeface="Century Gothic" panose="020B0502020202020204" pitchFamily="34" charset="0"/>
              </a:endParaRPr>
            </a:p>
          </p:txBody>
        </p:sp>
        <p:sp>
          <p:nvSpPr>
            <p:cNvPr id="24"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Những</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hành</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động</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đảm</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bảo</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chất</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lượng</a:t>
              </a:r>
              <a:endParaRPr lang="zh-CN" altLang="en-US" sz="3200" b="1" dirty="0">
                <a:solidFill>
                  <a:schemeClr val="accent1"/>
                </a:solidFill>
                <a:latin typeface="Century Gothic" panose="020B0502020202020204" pitchFamily="34" charset="0"/>
              </a:endParaRPr>
            </a:p>
          </p:txBody>
        </p:sp>
      </p:grpSp>
      <p:graphicFrame>
        <p:nvGraphicFramePr>
          <p:cNvPr id="4" name="Diagram 3"/>
          <p:cNvGraphicFramePr/>
          <p:nvPr>
            <p:extLst>
              <p:ext uri="{D42A27DB-BD31-4B8C-83A1-F6EECF244321}">
                <p14:modId xmlns:p14="http://schemas.microsoft.com/office/powerpoint/2010/main" val="1629729955"/>
              </p:ext>
            </p:extLst>
          </p:nvPr>
        </p:nvGraphicFramePr>
        <p:xfrm>
          <a:off x="659879" y="1377588"/>
          <a:ext cx="10836704" cy="51548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328768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4">
                                            <p:graphicEl>
                                              <a:dgm id="{247C876D-1C15-47CB-96DC-76AC1E7846A5}"/>
                                            </p:graphicEl>
                                          </p:spTgt>
                                        </p:tgtEl>
                                      </p:cBhvr>
                                    </p:animEffect>
                                    <p:animScale>
                                      <p:cBhvr>
                                        <p:cTn id="7" dur="250" autoRev="1" fill="hold"/>
                                        <p:tgtEl>
                                          <p:spTgt spid="4">
                                            <p:graphicEl>
                                              <a:dgm id="{247C876D-1C15-47CB-96DC-76AC1E7846A5}"/>
                                            </p:graphicEl>
                                          </p:spTgt>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4">
                                            <p:graphicEl>
                                              <a:dgm id="{CAAD55D3-A143-440F-917A-F4C5CC9C88E5}"/>
                                            </p:graphicEl>
                                          </p:spTgt>
                                        </p:tgtEl>
                                      </p:cBhvr>
                                    </p:animEffect>
                                    <p:animScale>
                                      <p:cBhvr>
                                        <p:cTn id="10" dur="250" autoRev="1" fill="hold"/>
                                        <p:tgtEl>
                                          <p:spTgt spid="4">
                                            <p:graphicEl>
                                              <a:dgm id="{CAAD55D3-A143-440F-917A-F4C5CC9C88E5}"/>
                                            </p:graphicEl>
                                          </p:spTgt>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4">
                                            <p:graphicEl>
                                              <a:dgm id="{D255A7E6-B1A0-4A12-A396-61E9A7FA23E1}"/>
                                            </p:graphicEl>
                                          </p:spTgt>
                                        </p:tgtEl>
                                      </p:cBhvr>
                                    </p:animEffect>
                                    <p:animScale>
                                      <p:cBhvr>
                                        <p:cTn id="13" dur="250" autoRev="1" fill="hold"/>
                                        <p:tgtEl>
                                          <p:spTgt spid="4">
                                            <p:graphicEl>
                                              <a:dgm id="{D255A7E6-B1A0-4A12-A396-61E9A7FA23E1}"/>
                                            </p:graphicEl>
                                          </p:spTgt>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4">
                                            <p:graphicEl>
                                              <a:dgm id="{F5FC9608-6C30-4732-8F7F-96721633A247}"/>
                                            </p:graphicEl>
                                          </p:spTgt>
                                        </p:tgtEl>
                                      </p:cBhvr>
                                    </p:animEffect>
                                    <p:animScale>
                                      <p:cBhvr>
                                        <p:cTn id="16" dur="250" autoRev="1" fill="hold"/>
                                        <p:tgtEl>
                                          <p:spTgt spid="4">
                                            <p:graphicEl>
                                              <a:dgm id="{F5FC9608-6C30-4732-8F7F-96721633A247}"/>
                                            </p:graphicEl>
                                          </p:spTgt>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4">
                                            <p:graphicEl>
                                              <a:dgm id="{E9DF27CC-FD83-4B76-A4A7-1FC8769BA9D3}"/>
                                            </p:graphicEl>
                                          </p:spTgt>
                                        </p:tgtEl>
                                      </p:cBhvr>
                                    </p:animEffect>
                                    <p:animScale>
                                      <p:cBhvr>
                                        <p:cTn id="19" dur="250" autoRev="1" fill="hold"/>
                                        <p:tgtEl>
                                          <p:spTgt spid="4">
                                            <p:graphicEl>
                                              <a:dgm id="{E9DF27CC-FD83-4B76-A4A7-1FC8769BA9D3}"/>
                                            </p:graphicEl>
                                          </p:spTgt>
                                        </p:tgtEl>
                                      </p:cBhvr>
                                      <p:by x="105000" y="105000"/>
                                    </p:animScale>
                                  </p:childTnLst>
                                </p:cTn>
                              </p:par>
                              <p:par>
                                <p:cTn id="20" presetID="26" presetClass="emph" presetSubtype="0" fill="hold" grpId="0" nodeType="withEffect">
                                  <p:stCondLst>
                                    <p:cond delay="0"/>
                                  </p:stCondLst>
                                  <p:childTnLst>
                                    <p:animEffect transition="out" filter="fade">
                                      <p:cBhvr>
                                        <p:cTn id="21" dur="500" tmFilter="0, 0; .2, .5; .8, .5; 1, 0"/>
                                        <p:tgtEl>
                                          <p:spTgt spid="4">
                                            <p:graphicEl>
                                              <a:dgm id="{90BFCF37-9A50-4186-A027-83D023F5498A}"/>
                                            </p:graphicEl>
                                          </p:spTgt>
                                        </p:tgtEl>
                                      </p:cBhvr>
                                    </p:animEffect>
                                    <p:animScale>
                                      <p:cBhvr>
                                        <p:cTn id="22" dur="250" autoRev="1" fill="hold"/>
                                        <p:tgtEl>
                                          <p:spTgt spid="4">
                                            <p:graphicEl>
                                              <a:dgm id="{90BFCF37-9A50-4186-A027-83D023F5498A}"/>
                                            </p:graphicEl>
                                          </p:spTgt>
                                        </p:tgtEl>
                                      </p:cBhvr>
                                      <p:by x="105000" y="105000"/>
                                    </p:animScale>
                                  </p:childTnLst>
                                </p:cTn>
                              </p:par>
                              <p:par>
                                <p:cTn id="23" presetID="26" presetClass="emph" presetSubtype="0" fill="hold" grpId="0" nodeType="withEffect">
                                  <p:stCondLst>
                                    <p:cond delay="0"/>
                                  </p:stCondLst>
                                  <p:childTnLst>
                                    <p:animEffect transition="out" filter="fade">
                                      <p:cBhvr>
                                        <p:cTn id="24" dur="500" tmFilter="0, 0; .2, .5; .8, .5; 1, 0"/>
                                        <p:tgtEl>
                                          <p:spTgt spid="4">
                                            <p:graphicEl>
                                              <a:dgm id="{43D360B9-945F-4B70-B5F6-D62823901AF2}"/>
                                            </p:graphicEl>
                                          </p:spTgt>
                                        </p:tgtEl>
                                      </p:cBhvr>
                                    </p:animEffect>
                                    <p:animScale>
                                      <p:cBhvr>
                                        <p:cTn id="25" dur="250" autoRev="1" fill="hold"/>
                                        <p:tgtEl>
                                          <p:spTgt spid="4">
                                            <p:graphicEl>
                                              <a:dgm id="{43D360B9-945F-4B70-B5F6-D62823901AF2}"/>
                                            </p:graphicEl>
                                          </p:spTgt>
                                        </p:tgtEl>
                                      </p:cBhvr>
                                      <p:by x="105000" y="105000"/>
                                    </p:animScale>
                                  </p:childTnLst>
                                </p:cTn>
                              </p:par>
                              <p:par>
                                <p:cTn id="26" presetID="26" presetClass="emph" presetSubtype="0" fill="hold" grpId="0" nodeType="withEffect">
                                  <p:stCondLst>
                                    <p:cond delay="0"/>
                                  </p:stCondLst>
                                  <p:childTnLst>
                                    <p:animEffect transition="out" filter="fade">
                                      <p:cBhvr>
                                        <p:cTn id="27" dur="500" tmFilter="0, 0; .2, .5; .8, .5; 1, 0"/>
                                        <p:tgtEl>
                                          <p:spTgt spid="4">
                                            <p:graphicEl>
                                              <a:dgm id="{508D8DF7-D398-4AFB-A122-8D2DE55B406F}"/>
                                            </p:graphicEl>
                                          </p:spTgt>
                                        </p:tgtEl>
                                      </p:cBhvr>
                                    </p:animEffect>
                                    <p:animScale>
                                      <p:cBhvr>
                                        <p:cTn id="28" dur="250" autoRev="1" fill="hold"/>
                                        <p:tgtEl>
                                          <p:spTgt spid="4">
                                            <p:graphicEl>
                                              <a:dgm id="{508D8DF7-D398-4AFB-A122-8D2DE55B406F}"/>
                                            </p:graphicEl>
                                          </p:spTgt>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4">
                                            <p:graphicEl>
                                              <a:dgm id="{FEEA301F-3E52-42A0-A1CB-44ACD6798D03}"/>
                                            </p:graphicEl>
                                          </p:spTgt>
                                        </p:tgtEl>
                                      </p:cBhvr>
                                    </p:animEffect>
                                    <p:animScale>
                                      <p:cBhvr>
                                        <p:cTn id="31" dur="250" autoRev="1" fill="hold"/>
                                        <p:tgtEl>
                                          <p:spTgt spid="4">
                                            <p:graphicEl>
                                              <a:dgm id="{FEEA301F-3E52-42A0-A1CB-44ACD6798D03}"/>
                                            </p:graphicEl>
                                          </p:spTgt>
                                        </p:tgtEl>
                                      </p:cBhvr>
                                      <p:by x="105000" y="105000"/>
                                    </p:animScale>
                                  </p:childTnLst>
                                </p:cTn>
                              </p:par>
                              <p:par>
                                <p:cTn id="32" presetID="26" presetClass="emph" presetSubtype="0" fill="hold" grpId="0" nodeType="withEffect">
                                  <p:stCondLst>
                                    <p:cond delay="0"/>
                                  </p:stCondLst>
                                  <p:childTnLst>
                                    <p:animEffect transition="out" filter="fade">
                                      <p:cBhvr>
                                        <p:cTn id="33" dur="500" tmFilter="0, 0; .2, .5; .8, .5; 1, 0"/>
                                        <p:tgtEl>
                                          <p:spTgt spid="4">
                                            <p:graphicEl>
                                              <a:dgm id="{F6318C97-17D8-4B31-BD8A-B1882D8EEA76}"/>
                                            </p:graphicEl>
                                          </p:spTgt>
                                        </p:tgtEl>
                                      </p:cBhvr>
                                    </p:animEffect>
                                    <p:animScale>
                                      <p:cBhvr>
                                        <p:cTn id="34" dur="250" autoRev="1" fill="hold"/>
                                        <p:tgtEl>
                                          <p:spTgt spid="4">
                                            <p:graphicEl>
                                              <a:dgm id="{F6318C97-17D8-4B31-BD8A-B1882D8EEA76}"/>
                                            </p:graphicEl>
                                          </p:spTgt>
                                        </p:tgtEl>
                                      </p:cBhvr>
                                      <p:by x="105000" y="105000"/>
                                    </p:animScale>
                                  </p:childTnLst>
                                </p:cTn>
                              </p:par>
                              <p:par>
                                <p:cTn id="35" presetID="26" presetClass="emph" presetSubtype="0" fill="hold" grpId="0" nodeType="withEffect">
                                  <p:stCondLst>
                                    <p:cond delay="0"/>
                                  </p:stCondLst>
                                  <p:childTnLst>
                                    <p:animEffect transition="out" filter="fade">
                                      <p:cBhvr>
                                        <p:cTn id="36" dur="500" tmFilter="0, 0; .2, .5; .8, .5; 1, 0"/>
                                        <p:tgtEl>
                                          <p:spTgt spid="4">
                                            <p:graphicEl>
                                              <a:dgm id="{E5AB2F0D-308B-4712-B7DA-3468BCA31EBA}"/>
                                            </p:graphicEl>
                                          </p:spTgt>
                                        </p:tgtEl>
                                      </p:cBhvr>
                                    </p:animEffect>
                                    <p:animScale>
                                      <p:cBhvr>
                                        <p:cTn id="37" dur="250" autoRev="1" fill="hold"/>
                                        <p:tgtEl>
                                          <p:spTgt spid="4">
                                            <p:graphicEl>
                                              <a:dgm id="{E5AB2F0D-308B-4712-B7DA-3468BCA31EBA}"/>
                                            </p:graphic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79725" y="239597"/>
            <a:ext cx="11291565" cy="846253"/>
            <a:chOff x="479725" y="239597"/>
            <a:chExt cx="11291565" cy="846253"/>
          </a:xfrm>
        </p:grpSpPr>
        <p:pic>
          <p:nvPicPr>
            <p:cNvPr id="21" name="图片 20"/>
            <p:cNvPicPr>
              <a:picLocks noChangeAspect="1"/>
            </p:cNvPicPr>
            <p:nvPr/>
          </p:nvPicPr>
          <p:blipFill>
            <a:blip r:embed="rId3"/>
            <a:stretch>
              <a:fillRect/>
            </a:stretch>
          </p:blipFill>
          <p:spPr>
            <a:xfrm>
              <a:off x="479725" y="239597"/>
              <a:ext cx="863431" cy="846253"/>
            </a:xfrm>
            <a:prstGeom prst="rect">
              <a:avLst/>
            </a:prstGeom>
          </p:spPr>
        </p:pic>
        <p:sp>
          <p:nvSpPr>
            <p:cNvPr id="22" name="文本框 21"/>
            <p:cNvSpPr txBox="1"/>
            <p:nvPr/>
          </p:nvSpPr>
          <p:spPr>
            <a:xfrm>
              <a:off x="559015" y="41592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10</a:t>
              </a:r>
              <a:endParaRPr lang="zh-CN" altLang="en-US" sz="2800" b="1" dirty="0">
                <a:solidFill>
                  <a:schemeClr val="bg1"/>
                </a:solidFill>
                <a:latin typeface="Century Gothic" panose="020B0502020202020204" pitchFamily="34" charset="0"/>
              </a:endParaRPr>
            </a:p>
          </p:txBody>
        </p:sp>
        <p:sp>
          <p:nvSpPr>
            <p:cNvPr id="24"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Đánh</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giá</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tiến</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độ</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dự</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án</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đến</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thời</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điểm</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hiện</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tại</a:t>
              </a:r>
              <a:endParaRPr lang="zh-CN" altLang="en-US" sz="3200" b="1" dirty="0">
                <a:solidFill>
                  <a:schemeClr val="accent1"/>
                </a:solidFill>
                <a:latin typeface="Century Gothic" panose="020B0502020202020204" pitchFamily="34" charset="0"/>
              </a:endParaRPr>
            </a:p>
          </p:txBody>
        </p:sp>
      </p:grpSp>
      <p:sp>
        <p:nvSpPr>
          <p:cNvPr id="9" name="Rounded Rectangle 4"/>
          <p:cNvSpPr/>
          <p:nvPr/>
        </p:nvSpPr>
        <p:spPr>
          <a:xfrm>
            <a:off x="1263866" y="2714752"/>
            <a:ext cx="2831181" cy="16031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algn="l" defTabSz="400050" rtl="0">
              <a:lnSpc>
                <a:spcPct val="90000"/>
              </a:lnSpc>
              <a:spcBef>
                <a:spcPct val="0"/>
              </a:spcBef>
              <a:spcAft>
                <a:spcPct val="35000"/>
              </a:spcAft>
            </a:pPr>
            <a:r>
              <a:rPr lang="vi-VN" sz="900" kern="1200" dirty="0"/>
              <a:t>Hoàn thành 80% dự án.</a:t>
            </a:r>
            <a:endParaRPr lang="en-US" sz="900" kern="1200" dirty="0"/>
          </a:p>
        </p:txBody>
      </p:sp>
      <p:grpSp>
        <p:nvGrpSpPr>
          <p:cNvPr id="10" name="Group 9"/>
          <p:cNvGrpSpPr/>
          <p:nvPr/>
        </p:nvGrpSpPr>
        <p:grpSpPr>
          <a:xfrm>
            <a:off x="1047649" y="2739748"/>
            <a:ext cx="4633462" cy="2328531"/>
            <a:chOff x="1989713" y="4318986"/>
            <a:chExt cx="2943825" cy="1382232"/>
          </a:xfrm>
        </p:grpSpPr>
        <p:sp>
          <p:nvSpPr>
            <p:cNvPr id="11" name="Rounded Rectangle 10"/>
            <p:cNvSpPr/>
            <p:nvPr/>
          </p:nvSpPr>
          <p:spPr>
            <a:xfrm>
              <a:off x="2064809" y="4318986"/>
              <a:ext cx="2868729" cy="138223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ounded Rectangle 4"/>
            <p:cNvSpPr/>
            <p:nvPr/>
          </p:nvSpPr>
          <p:spPr>
            <a:xfrm>
              <a:off x="1989713" y="4663058"/>
              <a:ext cx="2868729" cy="694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defTabSz="400050" rtl="0">
                <a:lnSpc>
                  <a:spcPct val="90000"/>
                </a:lnSpc>
                <a:spcBef>
                  <a:spcPct val="0"/>
                </a:spcBef>
                <a:spcAft>
                  <a:spcPct val="35000"/>
                </a:spcAft>
              </a:pPr>
              <a:r>
                <a:rPr lang="vi-VN" sz="2600" b="1" kern="1200" dirty="0"/>
                <a:t>Hoàn thành 80% dự án</a:t>
              </a:r>
              <a:endParaRPr lang="en-US" sz="2600" b="1" kern="1200" dirty="0"/>
            </a:p>
          </p:txBody>
        </p:sp>
      </p:grpSp>
      <p:grpSp>
        <p:nvGrpSpPr>
          <p:cNvPr id="13" name="Group 12"/>
          <p:cNvGrpSpPr/>
          <p:nvPr/>
        </p:nvGrpSpPr>
        <p:grpSpPr>
          <a:xfrm>
            <a:off x="6784119" y="2739748"/>
            <a:ext cx="4987171" cy="2303532"/>
            <a:chOff x="2027261" y="4228520"/>
            <a:chExt cx="2868729" cy="1382235"/>
          </a:xfrm>
        </p:grpSpPr>
        <p:sp>
          <p:nvSpPr>
            <p:cNvPr id="14" name="Rounded Rectangle 13"/>
            <p:cNvSpPr/>
            <p:nvPr/>
          </p:nvSpPr>
          <p:spPr>
            <a:xfrm>
              <a:off x="2027261" y="4228520"/>
              <a:ext cx="2868729" cy="138223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Rounded Rectangle 4"/>
            <p:cNvSpPr/>
            <p:nvPr/>
          </p:nvSpPr>
          <p:spPr>
            <a:xfrm>
              <a:off x="2027262" y="4228521"/>
              <a:ext cx="2687880" cy="13822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algn="just">
                <a:lnSpc>
                  <a:spcPct val="120000"/>
                </a:lnSpc>
              </a:pPr>
              <a:r>
                <a:rPr lang="vi-VN" sz="2000" dirty="0"/>
                <a:t>Trong đó, việc xây dựng và thiết kế website đã hoàn thành. </a:t>
              </a:r>
            </a:p>
            <a:p>
              <a:pPr lvl="0" algn="just">
                <a:lnSpc>
                  <a:spcPct val="120000"/>
                </a:lnSpc>
              </a:pPr>
              <a:r>
                <a:rPr lang="vi-VN" sz="2000" dirty="0"/>
                <a:t>Một số công việc chưa hoàn thành là: kiểm thử, đo lường hiệu năng hoạt động của Website.</a:t>
              </a:r>
              <a:endParaRPr lang="en-US" sz="2000" dirty="0"/>
            </a:p>
          </p:txBody>
        </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1111" y="1431652"/>
            <a:ext cx="1887725" cy="1887725"/>
          </a:xfrm>
          <a:prstGeom prst="rect">
            <a:avLst/>
          </a:prstGeom>
        </p:spPr>
      </p:pic>
      <p:pic>
        <p:nvPicPr>
          <p:cNvPr id="1038" name="Picture 14" descr="Kết quả hình ảnh cho icon loading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3848" y="1475380"/>
            <a:ext cx="1843997" cy="1843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1947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79725" y="62045"/>
            <a:ext cx="11291565" cy="846253"/>
            <a:chOff x="479725" y="239597"/>
            <a:chExt cx="11291565" cy="846253"/>
          </a:xfrm>
        </p:grpSpPr>
        <p:pic>
          <p:nvPicPr>
            <p:cNvPr id="21" name="图片 20"/>
            <p:cNvPicPr>
              <a:picLocks noChangeAspect="1"/>
            </p:cNvPicPr>
            <p:nvPr/>
          </p:nvPicPr>
          <p:blipFill>
            <a:blip r:embed="rId3"/>
            <a:stretch>
              <a:fillRect/>
            </a:stretch>
          </p:blipFill>
          <p:spPr>
            <a:xfrm>
              <a:off x="479725" y="239597"/>
              <a:ext cx="863431" cy="846253"/>
            </a:xfrm>
            <a:prstGeom prst="rect">
              <a:avLst/>
            </a:prstGeom>
          </p:spPr>
        </p:pic>
        <p:sp>
          <p:nvSpPr>
            <p:cNvPr id="22" name="文本框 21"/>
            <p:cNvSpPr txBox="1"/>
            <p:nvPr/>
          </p:nvSpPr>
          <p:spPr>
            <a:xfrm>
              <a:off x="559015" y="41592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11</a:t>
              </a:r>
              <a:endParaRPr lang="zh-CN" altLang="en-US" sz="2800" b="1" dirty="0">
                <a:solidFill>
                  <a:schemeClr val="bg1"/>
                </a:solidFill>
                <a:latin typeface="Century Gothic" panose="020B0502020202020204" pitchFamily="34" charset="0"/>
              </a:endParaRPr>
            </a:p>
          </p:txBody>
        </p:sp>
        <p:sp>
          <p:nvSpPr>
            <p:cNvPr id="24"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Đánh</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giá</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từng</a:t>
              </a:r>
              <a:r>
                <a:rPr lang="en-US" altLang="zh-CN" sz="3200" b="1" dirty="0">
                  <a:solidFill>
                    <a:schemeClr val="accent1"/>
                  </a:solidFill>
                  <a:latin typeface="Century Gothic" panose="020B0502020202020204" pitchFamily="34" charset="0"/>
                </a:rPr>
                <a:t> Team Member</a:t>
              </a:r>
              <a:endParaRPr lang="zh-CN" altLang="en-US" sz="3200" b="1" dirty="0">
                <a:solidFill>
                  <a:schemeClr val="accent1"/>
                </a:solidFill>
                <a:latin typeface="Century Gothic" panose="020B0502020202020204" pitchFamily="34" charset="0"/>
              </a:endParaRPr>
            </a:p>
          </p:txBody>
        </p:sp>
      </p:grpSp>
      <p:graphicFrame>
        <p:nvGraphicFramePr>
          <p:cNvPr id="2" name="Table 1"/>
          <p:cNvGraphicFramePr>
            <a:graphicFrameLocks noGrp="1"/>
          </p:cNvGraphicFramePr>
          <p:nvPr>
            <p:extLst>
              <p:ext uri="{D42A27DB-BD31-4B8C-83A1-F6EECF244321}">
                <p14:modId xmlns:p14="http://schemas.microsoft.com/office/powerpoint/2010/main" val="2130419254"/>
              </p:ext>
            </p:extLst>
          </p:nvPr>
        </p:nvGraphicFramePr>
        <p:xfrm>
          <a:off x="79899" y="937921"/>
          <a:ext cx="12011486" cy="5852931"/>
        </p:xfrm>
        <a:graphic>
          <a:graphicData uri="http://schemas.openxmlformats.org/drawingml/2006/table">
            <a:tbl>
              <a:tblPr firstRow="1">
                <a:tableStyleId>{35758FB7-9AC5-4552-8A53-C91805E547FA}</a:tableStyleId>
              </a:tblPr>
              <a:tblGrid>
                <a:gridCol w="1865477">
                  <a:extLst>
                    <a:ext uri="{9D8B030D-6E8A-4147-A177-3AD203B41FA5}">
                      <a16:colId xmlns="" xmlns:a16="http://schemas.microsoft.com/office/drawing/2014/main" val="2055868232"/>
                    </a:ext>
                  </a:extLst>
                </a:gridCol>
                <a:gridCol w="2909727">
                  <a:extLst>
                    <a:ext uri="{9D8B030D-6E8A-4147-A177-3AD203B41FA5}">
                      <a16:colId xmlns="" xmlns:a16="http://schemas.microsoft.com/office/drawing/2014/main" val="3244445642"/>
                    </a:ext>
                  </a:extLst>
                </a:gridCol>
                <a:gridCol w="4326555">
                  <a:extLst>
                    <a:ext uri="{9D8B030D-6E8A-4147-A177-3AD203B41FA5}">
                      <a16:colId xmlns="" xmlns:a16="http://schemas.microsoft.com/office/drawing/2014/main" val="4245796929"/>
                    </a:ext>
                  </a:extLst>
                </a:gridCol>
                <a:gridCol w="2909727">
                  <a:extLst>
                    <a:ext uri="{9D8B030D-6E8A-4147-A177-3AD203B41FA5}">
                      <a16:colId xmlns="" xmlns:a16="http://schemas.microsoft.com/office/drawing/2014/main" val="2705963845"/>
                    </a:ext>
                  </a:extLst>
                </a:gridCol>
              </a:tblGrid>
              <a:tr h="272684">
                <a:tc>
                  <a:txBody>
                    <a:bodyPr/>
                    <a:lstStyle/>
                    <a:p>
                      <a:pPr algn="ctr" rtl="0" fontAlgn="t">
                        <a:spcBef>
                          <a:spcPts val="1200"/>
                        </a:spcBef>
                        <a:spcAft>
                          <a:spcPts val="0"/>
                        </a:spcAft>
                      </a:pPr>
                      <a:r>
                        <a:rPr lang="en-US" sz="1700" b="1" u="none" strike="noStrike" dirty="0" err="1">
                          <a:solidFill>
                            <a:schemeClr val="tx1"/>
                          </a:solidFill>
                          <a:effectLst/>
                          <a:latin typeface="Arial" panose="020B0604020202020204" pitchFamily="34" charset="0"/>
                          <a:cs typeface="Arial" panose="020B0604020202020204" pitchFamily="34" charset="0"/>
                        </a:rPr>
                        <a:t>Tên</a:t>
                      </a:r>
                      <a:r>
                        <a:rPr lang="en-US" sz="1700" b="1" u="none" strike="noStrike" dirty="0">
                          <a:effectLst/>
                          <a:latin typeface="Arial" panose="020B0604020202020204" pitchFamily="34" charset="0"/>
                          <a:cs typeface="Arial" panose="020B0604020202020204" pitchFamily="34" charset="0"/>
                        </a:rPr>
                        <a:t> </a:t>
                      </a:r>
                      <a:endParaRPr lang="en-US" sz="1700" b="1" dirty="0">
                        <a:effectLst/>
                        <a:latin typeface="Arial" panose="020B0604020202020204" pitchFamily="34" charset="0"/>
                        <a:cs typeface="Arial" panose="020B0604020202020204" pitchFamily="34" charset="0"/>
                      </a:endParaRPr>
                    </a:p>
                  </a:txBody>
                  <a:tcPr marL="17614" marR="17614" marT="17614" marB="176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1200"/>
                        </a:spcBef>
                        <a:spcAft>
                          <a:spcPts val="0"/>
                        </a:spcAft>
                      </a:pPr>
                      <a:r>
                        <a:rPr lang="en-US" sz="1700" b="1" u="none" strike="noStrike" dirty="0" err="1">
                          <a:solidFill>
                            <a:schemeClr val="tx1"/>
                          </a:solidFill>
                          <a:effectLst/>
                          <a:latin typeface="Arial" panose="020B0604020202020204" pitchFamily="34" charset="0"/>
                          <a:cs typeface="Arial" panose="020B0604020202020204" pitchFamily="34" charset="0"/>
                        </a:rPr>
                        <a:t>Công</a:t>
                      </a:r>
                      <a:r>
                        <a:rPr lang="en-US" sz="1700" b="1" u="none" strike="noStrike" dirty="0">
                          <a:solidFill>
                            <a:schemeClr val="tx1"/>
                          </a:solidFill>
                          <a:effectLst/>
                          <a:latin typeface="Arial" panose="020B0604020202020204" pitchFamily="34" charset="0"/>
                          <a:cs typeface="Arial" panose="020B0604020202020204" pitchFamily="34" charset="0"/>
                        </a:rPr>
                        <a:t> </a:t>
                      </a:r>
                      <a:r>
                        <a:rPr lang="en-US" sz="1700" b="1" u="none" strike="noStrike" dirty="0" err="1">
                          <a:solidFill>
                            <a:schemeClr val="tx1"/>
                          </a:solidFill>
                          <a:effectLst/>
                          <a:latin typeface="Arial" panose="020B0604020202020204" pitchFamily="34" charset="0"/>
                          <a:cs typeface="Arial" panose="020B0604020202020204" pitchFamily="34" charset="0"/>
                        </a:rPr>
                        <a:t>việc</a:t>
                      </a:r>
                      <a:r>
                        <a:rPr lang="en-US" sz="1700" b="1" u="none" strike="noStrike" dirty="0">
                          <a:solidFill>
                            <a:schemeClr val="tx1"/>
                          </a:solidFill>
                          <a:effectLst/>
                          <a:latin typeface="Arial" panose="020B0604020202020204" pitchFamily="34" charset="0"/>
                          <a:cs typeface="Arial" panose="020B0604020202020204" pitchFamily="34" charset="0"/>
                        </a:rPr>
                        <a:t> </a:t>
                      </a:r>
                      <a:r>
                        <a:rPr lang="en-US" sz="1700" b="1" u="none" strike="noStrike" dirty="0" err="1">
                          <a:solidFill>
                            <a:schemeClr val="tx1"/>
                          </a:solidFill>
                          <a:effectLst/>
                          <a:latin typeface="Arial" panose="020B0604020202020204" pitchFamily="34" charset="0"/>
                          <a:cs typeface="Arial" panose="020B0604020202020204" pitchFamily="34" charset="0"/>
                        </a:rPr>
                        <a:t>chính</a:t>
                      </a:r>
                      <a:r>
                        <a:rPr lang="en-US" sz="1700" u="none" strike="noStrike" dirty="0">
                          <a:effectLst/>
                          <a:latin typeface="Arial" panose="020B0604020202020204" pitchFamily="34" charset="0"/>
                          <a:cs typeface="Arial" panose="020B0604020202020204" pitchFamily="34" charset="0"/>
                        </a:rPr>
                        <a:t> </a:t>
                      </a:r>
                      <a:endParaRPr lang="en-US" sz="1700" dirty="0">
                        <a:effectLst/>
                        <a:latin typeface="Arial" panose="020B0604020202020204" pitchFamily="34" charset="0"/>
                        <a:cs typeface="Arial" panose="020B0604020202020204" pitchFamily="34" charset="0"/>
                      </a:endParaRPr>
                    </a:p>
                  </a:txBody>
                  <a:tcPr marL="17614" marR="17614" marT="17614" marB="176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1200"/>
                        </a:spcBef>
                        <a:spcAft>
                          <a:spcPts val="0"/>
                        </a:spcAft>
                      </a:pPr>
                      <a:r>
                        <a:rPr lang="en-US" sz="1700" b="1" u="none" strike="noStrike" dirty="0" err="1">
                          <a:solidFill>
                            <a:schemeClr val="tx1"/>
                          </a:solidFill>
                          <a:effectLst/>
                          <a:latin typeface="Arial" panose="020B0604020202020204" pitchFamily="34" charset="0"/>
                          <a:cs typeface="Arial" panose="020B0604020202020204" pitchFamily="34" charset="0"/>
                        </a:rPr>
                        <a:t>Điểm</a:t>
                      </a:r>
                      <a:r>
                        <a:rPr lang="en-US" sz="1700" b="1" u="none" strike="noStrike" dirty="0">
                          <a:solidFill>
                            <a:schemeClr val="tx1"/>
                          </a:solidFill>
                          <a:effectLst/>
                          <a:latin typeface="Arial" panose="020B0604020202020204" pitchFamily="34" charset="0"/>
                          <a:cs typeface="Arial" panose="020B0604020202020204" pitchFamily="34" charset="0"/>
                        </a:rPr>
                        <a:t> </a:t>
                      </a:r>
                      <a:r>
                        <a:rPr lang="en-US" sz="1700" b="1" u="none" strike="noStrike" dirty="0" err="1">
                          <a:solidFill>
                            <a:schemeClr val="tx1"/>
                          </a:solidFill>
                          <a:effectLst/>
                          <a:latin typeface="Arial" panose="020B0604020202020204" pitchFamily="34" charset="0"/>
                          <a:cs typeface="Arial" panose="020B0604020202020204" pitchFamily="34" charset="0"/>
                        </a:rPr>
                        <a:t>mạnh</a:t>
                      </a:r>
                      <a:r>
                        <a:rPr lang="en-US" sz="1700" b="1" u="none" strike="noStrike" dirty="0">
                          <a:solidFill>
                            <a:schemeClr val="tx1"/>
                          </a:solidFill>
                          <a:effectLst/>
                          <a:latin typeface="Arial" panose="020B0604020202020204" pitchFamily="34" charset="0"/>
                          <a:cs typeface="Arial" panose="020B0604020202020204" pitchFamily="34" charset="0"/>
                        </a:rPr>
                        <a:t> </a:t>
                      </a:r>
                      <a:endParaRPr lang="en-US" sz="1700" b="1" dirty="0">
                        <a:solidFill>
                          <a:schemeClr val="tx1"/>
                        </a:solidFill>
                        <a:effectLst/>
                        <a:latin typeface="Arial" panose="020B0604020202020204" pitchFamily="34" charset="0"/>
                        <a:cs typeface="Arial" panose="020B0604020202020204" pitchFamily="34" charset="0"/>
                      </a:endParaRPr>
                    </a:p>
                  </a:txBody>
                  <a:tcPr marL="17614" marR="17614" marT="17614" marB="176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1200"/>
                        </a:spcBef>
                        <a:spcAft>
                          <a:spcPts val="0"/>
                        </a:spcAft>
                      </a:pPr>
                      <a:r>
                        <a:rPr lang="en-US" sz="1700" b="1" u="none" strike="noStrike" dirty="0" err="1">
                          <a:solidFill>
                            <a:schemeClr val="tx1"/>
                          </a:solidFill>
                          <a:effectLst/>
                          <a:latin typeface="Arial" panose="020B0604020202020204" pitchFamily="34" charset="0"/>
                          <a:cs typeface="Arial" panose="020B0604020202020204" pitchFamily="34" charset="0"/>
                        </a:rPr>
                        <a:t>Điểm</a:t>
                      </a:r>
                      <a:r>
                        <a:rPr lang="en-US" sz="1700" b="1" u="none" strike="noStrike" dirty="0">
                          <a:solidFill>
                            <a:schemeClr val="tx1"/>
                          </a:solidFill>
                          <a:effectLst/>
                          <a:latin typeface="Arial" panose="020B0604020202020204" pitchFamily="34" charset="0"/>
                          <a:cs typeface="Arial" panose="020B0604020202020204" pitchFamily="34" charset="0"/>
                        </a:rPr>
                        <a:t> </a:t>
                      </a:r>
                      <a:r>
                        <a:rPr lang="en-US" sz="1700" b="1" u="none" strike="noStrike" dirty="0" err="1">
                          <a:solidFill>
                            <a:schemeClr val="tx1"/>
                          </a:solidFill>
                          <a:effectLst/>
                          <a:latin typeface="Arial" panose="020B0604020202020204" pitchFamily="34" charset="0"/>
                          <a:cs typeface="Arial" panose="020B0604020202020204" pitchFamily="34" charset="0"/>
                        </a:rPr>
                        <a:t>yếu</a:t>
                      </a:r>
                      <a:endParaRPr lang="en-US" sz="1700" b="1" dirty="0">
                        <a:solidFill>
                          <a:schemeClr val="tx1"/>
                        </a:solidFill>
                        <a:effectLst/>
                        <a:latin typeface="Arial" panose="020B0604020202020204" pitchFamily="34" charset="0"/>
                        <a:cs typeface="Arial" panose="020B0604020202020204" pitchFamily="34" charset="0"/>
                      </a:endParaRPr>
                    </a:p>
                  </a:txBody>
                  <a:tcPr marL="17614" marR="17614" marT="17614" marB="176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78600743"/>
                  </a:ext>
                </a:extLst>
              </a:tr>
              <a:tr h="1607946">
                <a:tc>
                  <a:txBody>
                    <a:bodyPr/>
                    <a:lstStyle/>
                    <a:p>
                      <a:pPr algn="l" rtl="0" fontAlgn="t">
                        <a:spcBef>
                          <a:spcPts val="1200"/>
                        </a:spcBef>
                        <a:spcAft>
                          <a:spcPts val="0"/>
                        </a:spcAft>
                      </a:pPr>
                      <a:r>
                        <a:rPr lang="en-US" sz="1300" u="none" strike="noStrike" dirty="0">
                          <a:effectLst/>
                          <a:latin typeface="Arial" panose="020B0604020202020204" pitchFamily="34" charset="0"/>
                          <a:cs typeface="Arial" panose="020B0604020202020204" pitchFamily="34" charset="0"/>
                        </a:rPr>
                        <a:t>Trần </a:t>
                      </a:r>
                      <a:r>
                        <a:rPr lang="en-US" sz="1300" u="none" strike="noStrike" dirty="0" err="1">
                          <a:effectLst/>
                          <a:latin typeface="Arial" panose="020B0604020202020204" pitchFamily="34" charset="0"/>
                          <a:cs typeface="Arial" panose="020B0604020202020204" pitchFamily="34" charset="0"/>
                        </a:rPr>
                        <a:t>Thị</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Hồng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Hạnh</a:t>
                      </a:r>
                      <a:endParaRPr lang="en-US" sz="1300" dirty="0">
                        <a:effectLst/>
                        <a:latin typeface="Arial" panose="020B0604020202020204" pitchFamily="34" charset="0"/>
                        <a:cs typeface="Arial" panose="020B0604020202020204" pitchFamily="34" charset="0"/>
                      </a:endParaRPr>
                    </a:p>
                  </a:txBody>
                  <a:tcPr marL="17614" marR="17614" marT="17614" marB="176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vi-VN" sz="1300" u="none" strike="noStrike" dirty="0">
                          <a:effectLst/>
                          <a:latin typeface="Arial" panose="020B0604020202020204" pitchFamily="34" charset="0"/>
                          <a:cs typeface="Arial" panose="020B0604020202020204" pitchFamily="34" charset="0"/>
                        </a:rPr>
                        <a:t>Chuyên phân tích hệ thống, hỗ trợ dự án và là người kiểm tra tiến độ, đốc thúc các thành viên hoàn thành công việc được phân công.</a:t>
                      </a:r>
                      <a:endParaRPr lang="vi-VN"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en-US" sz="1300" u="none" strike="noStrike" dirty="0" err="1">
                          <a:effectLst/>
                          <a:latin typeface="Arial" panose="020B0604020202020204" pitchFamily="34" charset="0"/>
                          <a:cs typeface="Arial" panose="020B0604020202020204" pitchFamily="34" charset="0"/>
                        </a:rPr>
                        <a:t>Có</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tính</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trách</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nhiệm</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khả</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năng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lãnh</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đạo</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và</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tinh</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thần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kỷ</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luật</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cao</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Luôn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theo</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sát</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tiến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độ</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trong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quá</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trình</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thực</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hiện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dự</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án</a:t>
                      </a:r>
                      <a:r>
                        <a:rPr lang="en-US" sz="1300" u="none" strike="noStrike" dirty="0">
                          <a:effectLst/>
                          <a:latin typeface="Arial" panose="020B0604020202020204" pitchFamily="34" charset="0"/>
                          <a:cs typeface="Arial" panose="020B0604020202020204" pitchFamily="34" charset="0"/>
                        </a:rPr>
                        <a:t>.</a:t>
                      </a:r>
                    </a:p>
                    <a:p>
                      <a:pPr marL="0" marR="0" lvl="0" indent="0" algn="just" defTabSz="914400" rtl="0" eaLnBrk="1" fontAlgn="t" latinLnBrk="0" hangingPunct="1">
                        <a:lnSpc>
                          <a:spcPct val="100000"/>
                        </a:lnSpc>
                        <a:spcBef>
                          <a:spcPts val="1200"/>
                        </a:spcBef>
                        <a:spcAft>
                          <a:spcPts val="0"/>
                        </a:spcAft>
                        <a:buClrTx/>
                        <a:buSzTx/>
                        <a:buFontTx/>
                        <a:buNone/>
                        <a:tabLst/>
                        <a:defRPr/>
                      </a:pPr>
                      <a:r>
                        <a:rPr lang="en-US" sz="1300" u="none" strike="noStrike" dirty="0" err="1">
                          <a:effectLst/>
                          <a:latin typeface="Arial" panose="020B0604020202020204" pitchFamily="34" charset="0"/>
                          <a:cs typeface="Arial" panose="020B0604020202020204" pitchFamily="34" charset="0"/>
                        </a:rPr>
                        <a:t>Có</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kinh</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nghiệm</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chuyên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môn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trong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việc</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phân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tích</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và</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thiết</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kế</a:t>
                      </a:r>
                      <a:r>
                        <a:rPr lang="en-US" sz="1300" u="none" strike="noStrike" dirty="0">
                          <a:effectLst/>
                          <a:latin typeface="Arial" panose="020B0604020202020204" pitchFamily="34" charset="0"/>
                          <a:cs typeface="Arial" panose="020B0604020202020204" pitchFamily="34" charset="0"/>
                        </a:rPr>
                        <a:t> Website. Cho </a:t>
                      </a:r>
                      <a:r>
                        <a:rPr lang="en-US" sz="1300" u="none" strike="noStrike" dirty="0" err="1">
                          <a:effectLst/>
                          <a:latin typeface="Arial" panose="020B0604020202020204" pitchFamily="34" charset="0"/>
                          <a:cs typeface="Arial" panose="020B0604020202020204" pitchFamily="34" charset="0"/>
                        </a:rPr>
                        <a:t>nên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có</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thể</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hỗ</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trợ</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các</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thành</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viên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khi</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họ</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gặp</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khó</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khăn</a:t>
                      </a:r>
                      <a:r>
                        <a:rPr lang="en-US" sz="1300" u="none" strike="noStrike" dirty="0">
                          <a:effectLst/>
                          <a:latin typeface="Arial" panose="020B0604020202020204" pitchFamily="34" charset="0"/>
                          <a:cs typeface="Arial" panose="020B0604020202020204" pitchFamily="34" charset="0"/>
                        </a:rPr>
                        <a:t>. </a:t>
                      </a:r>
                      <a:endParaRPr lang="vi-VN" sz="1300" u="none" strike="noStrike"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en-US" sz="1300" u="none" strike="noStrike" dirty="0" err="1">
                          <a:effectLst/>
                          <a:latin typeface="Arial" panose="020B0604020202020204" pitchFamily="34" charset="0"/>
                          <a:cs typeface="Arial" panose="020B0604020202020204" pitchFamily="34" charset="0"/>
                        </a:rPr>
                        <a:t>Vẫn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còn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thiếu</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kinh</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nghiệm</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trong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các</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hoạt</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động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quản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trị</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dự</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án</a:t>
                      </a:r>
                      <a:r>
                        <a:rPr lang="en-US" sz="1300" u="none" strike="noStrike" dirty="0">
                          <a:effectLst/>
                          <a:latin typeface="Arial" panose="020B0604020202020204" pitchFamily="34" charset="0"/>
                          <a:cs typeface="Arial" panose="020B0604020202020204" pitchFamily="34" charset="0"/>
                        </a:rPr>
                        <a:t>.</a:t>
                      </a:r>
                      <a:endParaRPr lang="en-US"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753130206"/>
                  </a:ext>
                </a:extLst>
              </a:tr>
              <a:tr h="1015545">
                <a:tc>
                  <a:txBody>
                    <a:bodyPr/>
                    <a:lstStyle/>
                    <a:p>
                      <a:pPr algn="l" rtl="0" fontAlgn="t">
                        <a:spcBef>
                          <a:spcPts val="1200"/>
                        </a:spcBef>
                        <a:spcAft>
                          <a:spcPts val="0"/>
                        </a:spcAft>
                      </a:pPr>
                      <a:r>
                        <a:rPr lang="en-US" sz="1300" u="none" strike="noStrike">
                          <a:effectLst/>
                          <a:latin typeface="Arial" panose="020B0604020202020204" pitchFamily="34" charset="0"/>
                          <a:cs typeface="Arial" panose="020B0604020202020204" pitchFamily="34" charset="0"/>
                        </a:rPr>
                        <a:t>Võ Thị Thu Hoài</a:t>
                      </a:r>
                      <a:endParaRPr lang="en-US" sz="1300">
                        <a:effectLst/>
                        <a:latin typeface="Arial" panose="020B0604020202020204" pitchFamily="34" charset="0"/>
                        <a:cs typeface="Arial" panose="020B0604020202020204" pitchFamily="34" charset="0"/>
                      </a:endParaRPr>
                    </a:p>
                  </a:txBody>
                  <a:tcPr marL="17614" marR="17614" marT="17614" marB="176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en-US" sz="1300" u="none" strike="noStrike" dirty="0" err="1">
                          <a:effectLst/>
                          <a:latin typeface="Arial" panose="020B0604020202020204" pitchFamily="34" charset="0"/>
                          <a:cs typeface="Arial" panose="020B0604020202020204" pitchFamily="34" charset="0"/>
                        </a:rPr>
                        <a:t>Chuyên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phát</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triển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dự</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án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và</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thiết</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kế</a:t>
                      </a:r>
                      <a:r>
                        <a:rPr lang="en-US" sz="1300" u="none" strike="noStrike" dirty="0">
                          <a:effectLst/>
                          <a:latin typeface="Arial" panose="020B0604020202020204" pitchFamily="34" charset="0"/>
                          <a:cs typeface="Arial" panose="020B0604020202020204" pitchFamily="34" charset="0"/>
                        </a:rPr>
                        <a:t> website.</a:t>
                      </a:r>
                      <a:endParaRPr lang="en-US"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vi-VN" sz="1300" u="none" strike="noStrike" dirty="0">
                          <a:effectLst/>
                          <a:latin typeface="Arial" panose="020B0604020202020204" pitchFamily="34" charset="0"/>
                          <a:cs typeface="Arial" panose="020B0604020202020204" pitchFamily="34" charset="0"/>
                        </a:rPr>
                        <a:t>Có kinh nghiệm trong việc</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ph</a:t>
                      </a:r>
                      <a:r>
                        <a:rPr lang="vi-VN" sz="1300" u="none" strike="noStrike" dirty="0">
                          <a:effectLst/>
                          <a:latin typeface="Arial" panose="020B0604020202020204" pitchFamily="34" charset="0"/>
                          <a:cs typeface="Arial" panose="020B0604020202020204" pitchFamily="34" charset="0"/>
                        </a:rPr>
                        <a:t>ân tích và thiết kế website, tối ưu hóa dữ liệu. </a:t>
                      </a:r>
                    </a:p>
                    <a:p>
                      <a:pPr algn="just" rtl="0" fontAlgn="t">
                        <a:spcBef>
                          <a:spcPts val="1200"/>
                        </a:spcBef>
                        <a:spcAft>
                          <a:spcPts val="0"/>
                        </a:spcAft>
                      </a:pPr>
                      <a:r>
                        <a:rPr lang="vi-VN" sz="1300" u="none" strike="noStrike" dirty="0">
                          <a:effectLst/>
                          <a:latin typeface="Arial" panose="020B0604020202020204" pitchFamily="34" charset="0"/>
                          <a:cs typeface="Arial" panose="020B0604020202020204" pitchFamily="34" charset="0"/>
                        </a:rPr>
                        <a:t>Có tinh thần trách nhiệm cao và luôn luôn hoàn thành tốt công việc cũng như hỗ trợ các bạn khác.</a:t>
                      </a:r>
                      <a:endParaRPr lang="vi-VN"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en-US" sz="1300" u="none" strike="noStrike" dirty="0" err="1">
                          <a:effectLst/>
                          <a:latin typeface="Arial" panose="020B0604020202020204" pitchFamily="34" charset="0"/>
                          <a:cs typeface="Arial" panose="020B0604020202020204" pitchFamily="34" charset="0"/>
                        </a:rPr>
                        <a:t>Không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thông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thạo</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trong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viết</a:t>
                      </a:r>
                      <a:r>
                        <a:rPr lang="en-US" sz="1300" u="none" strike="noStrike" dirty="0">
                          <a:effectLst/>
                          <a:latin typeface="Arial" panose="020B0604020202020204" pitchFamily="34" charset="0"/>
                          <a:cs typeface="Arial" panose="020B0604020202020204" pitchFamily="34" charset="0"/>
                        </a:rPr>
                        <a:t> code, do </a:t>
                      </a:r>
                      <a:r>
                        <a:rPr lang="en-US" sz="1300" u="none" strike="noStrike" dirty="0" err="1">
                          <a:effectLst/>
                          <a:latin typeface="Arial" panose="020B0604020202020204" pitchFamily="34" charset="0"/>
                          <a:cs typeface="Arial" panose="020B0604020202020204" pitchFamily="34" charset="0"/>
                        </a:rPr>
                        <a:t>đó</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có</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nhiều</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công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việc</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còn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gặp</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khó</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khăn</a:t>
                      </a:r>
                      <a:r>
                        <a:rPr lang="en-US" sz="1300" u="none" strike="noStrike" dirty="0">
                          <a:effectLst/>
                          <a:latin typeface="Arial" panose="020B0604020202020204" pitchFamily="34" charset="0"/>
                          <a:cs typeface="Arial" panose="020B0604020202020204" pitchFamily="34" charset="0"/>
                        </a:rPr>
                        <a:t>.</a:t>
                      </a:r>
                      <a:endParaRPr lang="en-US"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185291410"/>
                  </a:ext>
                </a:extLst>
              </a:tr>
              <a:tr h="874497">
                <a:tc>
                  <a:txBody>
                    <a:bodyPr/>
                    <a:lstStyle/>
                    <a:p>
                      <a:pPr algn="l" rtl="0" fontAlgn="t">
                        <a:spcBef>
                          <a:spcPts val="1200"/>
                        </a:spcBef>
                        <a:spcAft>
                          <a:spcPts val="0"/>
                        </a:spcAft>
                      </a:pPr>
                      <a:r>
                        <a:rPr lang="en-US" sz="1300" u="none" strike="noStrike" dirty="0" err="1">
                          <a:effectLst/>
                          <a:latin typeface="Arial" panose="020B0604020202020204" pitchFamily="34" charset="0"/>
                          <a:cs typeface="Arial" panose="020B0604020202020204" pitchFamily="34" charset="0"/>
                        </a:rPr>
                        <a:t>Trần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Thị</a:t>
                      </a:r>
                      <a:r>
                        <a:rPr lang="en-US" sz="1300" u="none" strike="noStrike" dirty="0">
                          <a:effectLst/>
                          <a:latin typeface="Arial" panose="020B0604020202020204" pitchFamily="34" charset="0"/>
                          <a:cs typeface="Arial" panose="020B0604020202020204" pitchFamily="34" charset="0"/>
                        </a:rPr>
                        <a:t> Thanh </a:t>
                      </a:r>
                      <a:r>
                        <a:rPr lang="en-US" sz="1300" u="none" strike="noStrike" dirty="0" err="1">
                          <a:effectLst/>
                          <a:latin typeface="Arial" panose="020B0604020202020204" pitchFamily="34" charset="0"/>
                          <a:cs typeface="Arial" panose="020B0604020202020204" pitchFamily="34" charset="0"/>
                        </a:rPr>
                        <a:t>Tâm</a:t>
                      </a:r>
                      <a:endParaRPr lang="en-US" sz="1300" dirty="0">
                        <a:effectLst/>
                        <a:latin typeface="Arial" panose="020B0604020202020204" pitchFamily="34" charset="0"/>
                        <a:cs typeface="Arial" panose="020B0604020202020204" pitchFamily="34" charset="0"/>
                      </a:endParaRPr>
                    </a:p>
                  </a:txBody>
                  <a:tcPr marL="17614" marR="17614" marT="17614" marB="176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en-US" sz="1300" u="none" strike="noStrike" dirty="0" err="1">
                          <a:effectLst/>
                          <a:latin typeface="Arial" panose="020B0604020202020204" pitchFamily="34" charset="0"/>
                          <a:cs typeface="Arial" panose="020B0604020202020204" pitchFamily="34" charset="0"/>
                        </a:rPr>
                        <a:t>Chuyên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phát</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triển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dự</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án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và</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thiết</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kế</a:t>
                      </a:r>
                      <a:r>
                        <a:rPr lang="en-US" sz="1300" u="none" strike="noStrike" dirty="0">
                          <a:effectLst/>
                          <a:latin typeface="Arial" panose="020B0604020202020204" pitchFamily="34" charset="0"/>
                          <a:cs typeface="Arial" panose="020B0604020202020204" pitchFamily="34" charset="0"/>
                        </a:rPr>
                        <a:t> website.</a:t>
                      </a:r>
                      <a:endParaRPr lang="en-US"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en-US" sz="1300" u="none" strike="noStrike" dirty="0" err="1">
                          <a:effectLst/>
                          <a:latin typeface="Arial" panose="020B0604020202020204" pitchFamily="34" charset="0"/>
                          <a:cs typeface="Arial" panose="020B0604020202020204" pitchFamily="34" charset="0"/>
                        </a:rPr>
                        <a:t>Khả</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năng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thiết</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kế</a:t>
                      </a:r>
                      <a:r>
                        <a:rPr lang="en-US" sz="1300" u="none" strike="noStrike" dirty="0">
                          <a:effectLst/>
                          <a:latin typeface="Arial" panose="020B0604020202020204" pitchFamily="34" charset="0"/>
                          <a:cs typeface="Arial" panose="020B0604020202020204" pitchFamily="34" charset="0"/>
                        </a:rPr>
                        <a:t> website t</a:t>
                      </a:r>
                      <a:r>
                        <a:rPr lang="vi-VN" sz="1300" u="none" strike="noStrike" dirty="0">
                          <a:effectLst/>
                          <a:latin typeface="Arial" panose="020B0604020202020204" pitchFamily="34" charset="0"/>
                          <a:cs typeface="Arial" panose="020B0604020202020204" pitchFamily="34" charset="0"/>
                        </a:rPr>
                        <a:t>ư</a:t>
                      </a:r>
                      <a:r>
                        <a:rPr lang="en-US" sz="1300" u="none" strike="noStrike" dirty="0" err="1">
                          <a:effectLst/>
                          <a:latin typeface="Arial" panose="020B0604020202020204" pitchFamily="34" charset="0"/>
                          <a:cs typeface="Arial" panose="020B0604020202020204" pitchFamily="34" charset="0"/>
                        </a:rPr>
                        <a:t>ơng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đối</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ổn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và</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có</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khả</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năng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giao</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tiếp</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kết</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nối</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tốt</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Hòa</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đồng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luôn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luôn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sẵn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sàng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hỗ</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trợ</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và</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động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viên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các</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bạn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khác</a:t>
                      </a:r>
                      <a:r>
                        <a:rPr lang="en-US" sz="1300" u="none" strike="noStrike" dirty="0">
                          <a:effectLst/>
                          <a:latin typeface="Arial" panose="020B0604020202020204" pitchFamily="34" charset="0"/>
                          <a:cs typeface="Arial" panose="020B0604020202020204" pitchFamily="34" charset="0"/>
                        </a:rPr>
                        <a:t>.</a:t>
                      </a:r>
                      <a:endParaRPr lang="en-US"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vi-VN" sz="1300" u="none" strike="noStrike" dirty="0">
                          <a:effectLst/>
                          <a:latin typeface="Arial" panose="020B0604020202020204" pitchFamily="34" charset="0"/>
                          <a:cs typeface="Arial" panose="020B0604020202020204" pitchFamily="34" charset="0"/>
                        </a:rPr>
                        <a:t>Chưa hoàn thành đúng hạn và đạt chất lượng một số công việc được giao vì bận đi học và thực tập.</a:t>
                      </a:r>
                      <a:endParaRPr lang="vi-VN"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139306495"/>
                  </a:ext>
                </a:extLst>
              </a:tr>
              <a:tr h="677030">
                <a:tc>
                  <a:txBody>
                    <a:bodyPr/>
                    <a:lstStyle/>
                    <a:p>
                      <a:pPr algn="l" rtl="0" fontAlgn="t">
                        <a:spcBef>
                          <a:spcPts val="1200"/>
                        </a:spcBef>
                        <a:spcAft>
                          <a:spcPts val="0"/>
                        </a:spcAft>
                      </a:pPr>
                      <a:r>
                        <a:rPr lang="vi-VN" sz="1300" u="none" strike="noStrike" dirty="0">
                          <a:effectLst/>
                          <a:latin typeface="Arial" panose="020B0604020202020204" pitchFamily="34" charset="0"/>
                          <a:cs typeface="Arial" panose="020B0604020202020204" pitchFamily="34" charset="0"/>
                        </a:rPr>
                        <a:t>Phạm Trần Quỳnh Như </a:t>
                      </a:r>
                      <a:endParaRPr lang="vi-VN" sz="1300" dirty="0">
                        <a:effectLst/>
                        <a:latin typeface="Arial" panose="020B0604020202020204" pitchFamily="34" charset="0"/>
                        <a:cs typeface="Arial" panose="020B0604020202020204" pitchFamily="34" charset="0"/>
                      </a:endParaRPr>
                    </a:p>
                  </a:txBody>
                  <a:tcPr marL="17614" marR="17614" marT="17614" marB="176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vi-VN" sz="1300" u="none" strike="noStrike" dirty="0">
                          <a:effectLst/>
                          <a:latin typeface="Arial" panose="020B0604020202020204" pitchFamily="34" charset="0"/>
                          <a:cs typeface="Arial" panose="020B0604020202020204" pitchFamily="34" charset="0"/>
                        </a:rPr>
                        <a:t>Chuyên nghiên cứu thị trường và kiểm thử Website.</a:t>
                      </a:r>
                      <a:endParaRPr lang="vi-VN"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vi-VN" sz="1300" u="none" strike="noStrike" dirty="0">
                          <a:effectLst/>
                          <a:latin typeface="Arial" panose="020B0604020202020204" pitchFamily="34" charset="0"/>
                          <a:cs typeface="Arial" panose="020B0604020202020204" pitchFamily="34" charset="0"/>
                        </a:rPr>
                        <a:t>Có kỹ năng tốt trong việc trao đổi/thương lượng với khách hàng và tìm kiếm phòng trọ. Hoàn thành tốt các công việc được giao.</a:t>
                      </a:r>
                      <a:endParaRPr lang="vi-VN"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en-US" sz="1300" u="none" strike="noStrike" dirty="0" err="1">
                          <a:effectLst/>
                          <a:latin typeface="Arial" panose="020B0604020202020204" pitchFamily="34" charset="0"/>
                          <a:cs typeface="Arial" panose="020B0604020202020204" pitchFamily="34" charset="0"/>
                        </a:rPr>
                        <a:t>Thiếu</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kinh</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nghiệm</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trong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việc</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sử</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dụng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Wordpress</a:t>
                      </a:r>
                      <a:r>
                        <a:rPr lang="en-US" sz="1300" u="none" strike="noStrike" dirty="0">
                          <a:effectLst/>
                          <a:latin typeface="Arial" panose="020B0604020202020204" pitchFamily="34" charset="0"/>
                          <a:cs typeface="Arial" panose="020B0604020202020204" pitchFamily="34" charset="0"/>
                        </a:rPr>
                        <a:t>.  </a:t>
                      </a:r>
                      <a:endParaRPr lang="en-US"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267032864"/>
                  </a:ext>
                </a:extLst>
              </a:tr>
              <a:tr h="677030">
                <a:tc>
                  <a:txBody>
                    <a:bodyPr/>
                    <a:lstStyle/>
                    <a:p>
                      <a:pPr algn="l" rtl="0" fontAlgn="t">
                        <a:spcBef>
                          <a:spcPts val="1200"/>
                        </a:spcBef>
                        <a:spcAft>
                          <a:spcPts val="0"/>
                        </a:spcAft>
                      </a:pPr>
                      <a:r>
                        <a:rPr lang="en-US" sz="1300" u="none" strike="noStrike" dirty="0" err="1">
                          <a:effectLst/>
                          <a:latin typeface="Arial" panose="020B0604020202020204" pitchFamily="34" charset="0"/>
                          <a:cs typeface="Arial" panose="020B0604020202020204" pitchFamily="34" charset="0"/>
                        </a:rPr>
                        <a:t>Nguyễn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Đăng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Hên</a:t>
                      </a:r>
                      <a:endParaRPr lang="en-US" sz="1300" dirty="0">
                        <a:effectLst/>
                        <a:latin typeface="Arial" panose="020B0604020202020204" pitchFamily="34" charset="0"/>
                        <a:cs typeface="Arial" panose="020B0604020202020204" pitchFamily="34" charset="0"/>
                      </a:endParaRPr>
                    </a:p>
                  </a:txBody>
                  <a:tcPr marL="17614" marR="17614" marT="17614" marB="176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vi-VN" sz="1300" u="none" strike="noStrike" dirty="0">
                          <a:effectLst/>
                          <a:latin typeface="Arial" panose="020B0604020202020204" pitchFamily="34" charset="0"/>
                          <a:cs typeface="Arial" panose="020B0604020202020204" pitchFamily="34" charset="0"/>
                        </a:rPr>
                        <a:t>Chuyên nghiên cứu thị trường và kiểm thử Website.</a:t>
                      </a:r>
                      <a:endParaRPr lang="vi-VN"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vi-VN" sz="1300" u="none" strike="noStrike" dirty="0">
                          <a:effectLst/>
                          <a:latin typeface="Arial" panose="020B0604020202020204" pitchFamily="34" charset="0"/>
                          <a:cs typeface="Arial" panose="020B0604020202020204" pitchFamily="34" charset="0"/>
                        </a:rPr>
                        <a:t>Ch</a:t>
                      </a:r>
                      <a:r>
                        <a:rPr lang="en-US" sz="1300" u="none" strike="noStrike" dirty="0" err="1">
                          <a:effectLst/>
                          <a:latin typeface="Arial" panose="020B0604020202020204" pitchFamily="34" charset="0"/>
                          <a:cs typeface="Arial" panose="020B0604020202020204" pitchFamily="34" charset="0"/>
                        </a:rPr>
                        <a:t>ịu</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khó</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tìm</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hiểu</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các</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kiến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thức</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mới</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Hoàn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thành</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đúng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hạn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công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việc</a:t>
                      </a:r>
                      <a:r>
                        <a:rPr lang="en-US" sz="1300" u="none" strike="noStrike" dirty="0">
                          <a:effectLst/>
                          <a:latin typeface="Arial" panose="020B0604020202020204" pitchFamily="34" charset="0"/>
                          <a:cs typeface="Arial" panose="020B0604020202020204" pitchFamily="34" charset="0"/>
                        </a:rPr>
                        <a:t> đ</a:t>
                      </a:r>
                      <a:r>
                        <a:rPr lang="vi-VN" sz="1300" u="none" strike="noStrike" dirty="0">
                          <a:effectLst/>
                          <a:latin typeface="Arial" panose="020B0604020202020204" pitchFamily="34" charset="0"/>
                          <a:cs typeface="Arial" panose="020B0604020202020204" pitchFamily="34" charset="0"/>
                        </a:rPr>
                        <a:t>ược giao.</a:t>
                      </a:r>
                      <a:endParaRPr lang="en-US"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vi-VN" sz="1300" u="none" strike="noStrike" dirty="0">
                          <a:effectLst/>
                          <a:latin typeface="Arial" panose="020B0604020202020204" pitchFamily="34" charset="0"/>
                          <a:cs typeface="Arial" panose="020B0604020202020204" pitchFamily="34" charset="0"/>
                        </a:rPr>
                        <a:t>Thường xuyên vắng họp vì đi học.</a:t>
                      </a:r>
                      <a:r>
                        <a:rPr lang="en-US" sz="1300" u="none" strike="noStrike" dirty="0">
                          <a:effectLst/>
                          <a:latin typeface="Arial" panose="020B0604020202020204" pitchFamily="34" charset="0"/>
                          <a:cs typeface="Arial" panose="020B0604020202020204" pitchFamily="34" charset="0"/>
                        </a:rPr>
                        <a:t> </a:t>
                      </a:r>
                      <a:endParaRPr lang="vi-VN"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66091830"/>
                  </a:ext>
                </a:extLst>
              </a:tr>
              <a:tr h="677030">
                <a:tc>
                  <a:txBody>
                    <a:bodyPr/>
                    <a:lstStyle/>
                    <a:p>
                      <a:pPr algn="l" rtl="0" fontAlgn="t">
                        <a:spcBef>
                          <a:spcPts val="1200"/>
                        </a:spcBef>
                        <a:spcAft>
                          <a:spcPts val="0"/>
                        </a:spcAft>
                      </a:pPr>
                      <a:r>
                        <a:rPr lang="en-US" sz="1300" u="none" strike="noStrike" dirty="0" err="1">
                          <a:effectLst/>
                          <a:latin typeface="Arial" panose="020B0604020202020204" pitchFamily="34" charset="0"/>
                          <a:cs typeface="Arial" panose="020B0604020202020204" pitchFamily="34" charset="0"/>
                        </a:rPr>
                        <a:t>Trần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Thị</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Huyền</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Trân</a:t>
                      </a:r>
                      <a:r>
                        <a:rPr lang="en-US" sz="1300" u="none" strike="noStrike" dirty="0">
                          <a:effectLst/>
                          <a:latin typeface="Arial" panose="020B0604020202020204" pitchFamily="34" charset="0"/>
                          <a:cs typeface="Arial" panose="020B0604020202020204" pitchFamily="34" charset="0"/>
                        </a:rPr>
                        <a:t> </a:t>
                      </a:r>
                      <a:endParaRPr lang="en-US" sz="1300" dirty="0">
                        <a:effectLst/>
                        <a:latin typeface="Arial" panose="020B0604020202020204" pitchFamily="34" charset="0"/>
                        <a:cs typeface="Arial" panose="020B0604020202020204" pitchFamily="34" charset="0"/>
                      </a:endParaRPr>
                    </a:p>
                  </a:txBody>
                  <a:tcPr marL="17614" marR="17614" marT="17614" marB="176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vi-VN" sz="1300" u="none" strike="noStrike" dirty="0">
                          <a:effectLst/>
                          <a:latin typeface="Arial" panose="020B0604020202020204" pitchFamily="34" charset="0"/>
                          <a:cs typeface="Arial" panose="020B0604020202020204" pitchFamily="34" charset="0"/>
                        </a:rPr>
                        <a:t>Chuyên nghiên cứu thị trường và kkiểm thử Website.</a:t>
                      </a:r>
                      <a:endParaRPr lang="vi-VN"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vi-VN" sz="1300" u="none" strike="noStrike" dirty="0">
                          <a:effectLst/>
                          <a:latin typeface="Arial" panose="020B0604020202020204" pitchFamily="34" charset="0"/>
                          <a:cs typeface="Arial" panose="020B0604020202020204" pitchFamily="34" charset="0"/>
                        </a:rPr>
                        <a:t>Có nhiều ý tưởng sáng tạo, </a:t>
                      </a:r>
                      <a:r>
                        <a:rPr lang="en-US" sz="1300" u="none" strike="noStrike" dirty="0" err="1">
                          <a:effectLst/>
                          <a:latin typeface="Arial" panose="020B0604020202020204" pitchFamily="34" charset="0"/>
                          <a:cs typeface="Arial" panose="020B0604020202020204" pitchFamily="34" charset="0"/>
                        </a:rPr>
                        <a:t>tham</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gia</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tích</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cực</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các</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hoạt</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động</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thảo</a:t>
                      </a:r>
                      <a:r>
                        <a:rPr lang="en-US" sz="1300" u="none" strike="noStrike" dirty="0">
                          <a:effectLst/>
                          <a:latin typeface="Arial" panose="020B0604020202020204" pitchFamily="34" charset="0"/>
                          <a:cs typeface="Arial" panose="020B0604020202020204" pitchFamily="34" charset="0"/>
                        </a:rPr>
                        <a:t> </a:t>
                      </a:r>
                      <a:r>
                        <a:rPr lang="en-US" sz="1300" u="none" strike="noStrike" dirty="0" err="1">
                          <a:effectLst/>
                          <a:latin typeface="Arial" panose="020B0604020202020204" pitchFamily="34" charset="0"/>
                          <a:cs typeface="Arial" panose="020B0604020202020204" pitchFamily="34" charset="0"/>
                        </a:rPr>
                        <a:t>luận</a:t>
                      </a:r>
                      <a:r>
                        <a:rPr lang="en-US" sz="1300" u="none" strike="noStrike" dirty="0">
                          <a:effectLst/>
                          <a:latin typeface="Arial" panose="020B0604020202020204" pitchFamily="34" charset="0"/>
                          <a:cs typeface="Arial" panose="020B0604020202020204" pitchFamily="34" charset="0"/>
                        </a:rPr>
                        <a:t>.</a:t>
                      </a:r>
                      <a:endParaRPr lang="vi-VN"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t">
                        <a:spcBef>
                          <a:spcPts val="1200"/>
                        </a:spcBef>
                        <a:spcAft>
                          <a:spcPts val="0"/>
                        </a:spcAft>
                      </a:pPr>
                      <a:r>
                        <a:rPr lang="en-US" sz="1300" dirty="0" err="1">
                          <a:effectLst/>
                          <a:latin typeface="Arial" panose="020B0604020202020204" pitchFamily="34" charset="0"/>
                          <a:cs typeface="Arial" panose="020B0604020202020204" pitchFamily="34" charset="0"/>
                        </a:rPr>
                        <a:t>Chưa</a:t>
                      </a:r>
                      <a:r>
                        <a:rPr lang="en-US" sz="1300" baseline="0" dirty="0">
                          <a:effectLst/>
                          <a:latin typeface="Arial" panose="020B0604020202020204" pitchFamily="34" charset="0"/>
                          <a:cs typeface="Arial" panose="020B0604020202020204" pitchFamily="34" charset="0"/>
                        </a:rPr>
                        <a:t> </a:t>
                      </a:r>
                      <a:r>
                        <a:rPr lang="en-US" sz="1300" baseline="0" dirty="0" err="1">
                          <a:effectLst/>
                          <a:latin typeface="Arial" panose="020B0604020202020204" pitchFamily="34" charset="0"/>
                          <a:cs typeface="Arial" panose="020B0604020202020204" pitchFamily="34" charset="0"/>
                        </a:rPr>
                        <a:t>sắp</a:t>
                      </a:r>
                      <a:r>
                        <a:rPr lang="en-US" sz="1300" baseline="0" dirty="0">
                          <a:effectLst/>
                          <a:latin typeface="Arial" panose="020B0604020202020204" pitchFamily="34" charset="0"/>
                          <a:cs typeface="Arial" panose="020B0604020202020204" pitchFamily="34" charset="0"/>
                        </a:rPr>
                        <a:t> </a:t>
                      </a:r>
                      <a:r>
                        <a:rPr lang="en-US" sz="1300" baseline="0" dirty="0" err="1">
                          <a:effectLst/>
                          <a:latin typeface="Arial" panose="020B0604020202020204" pitchFamily="34" charset="0"/>
                          <a:cs typeface="Arial" panose="020B0604020202020204" pitchFamily="34" charset="0"/>
                        </a:rPr>
                        <a:t>xếp</a:t>
                      </a:r>
                      <a:r>
                        <a:rPr lang="en-US" sz="1300" baseline="0" dirty="0">
                          <a:effectLst/>
                          <a:latin typeface="Arial" panose="020B0604020202020204" pitchFamily="34" charset="0"/>
                          <a:cs typeface="Arial" panose="020B0604020202020204" pitchFamily="34" charset="0"/>
                        </a:rPr>
                        <a:t> </a:t>
                      </a:r>
                      <a:r>
                        <a:rPr lang="en-US" sz="1300" baseline="0" dirty="0" err="1">
                          <a:effectLst/>
                          <a:latin typeface="Arial" panose="020B0604020202020204" pitchFamily="34" charset="0"/>
                          <a:cs typeface="Arial" panose="020B0604020202020204" pitchFamily="34" charset="0"/>
                        </a:rPr>
                        <a:t>thời</a:t>
                      </a:r>
                      <a:r>
                        <a:rPr lang="en-US" sz="1300" baseline="0" dirty="0">
                          <a:effectLst/>
                          <a:latin typeface="Arial" panose="020B0604020202020204" pitchFamily="34" charset="0"/>
                          <a:cs typeface="Arial" panose="020B0604020202020204" pitchFamily="34" charset="0"/>
                        </a:rPr>
                        <a:t> </a:t>
                      </a:r>
                      <a:r>
                        <a:rPr lang="en-US" sz="1300" baseline="0" dirty="0" err="1">
                          <a:effectLst/>
                          <a:latin typeface="Arial" panose="020B0604020202020204" pitchFamily="34" charset="0"/>
                          <a:cs typeface="Arial" panose="020B0604020202020204" pitchFamily="34" charset="0"/>
                        </a:rPr>
                        <a:t>gian</a:t>
                      </a:r>
                      <a:r>
                        <a:rPr lang="en-US" sz="1300" baseline="0" dirty="0">
                          <a:effectLst/>
                          <a:latin typeface="Arial" panose="020B0604020202020204" pitchFamily="34" charset="0"/>
                          <a:cs typeface="Arial" panose="020B0604020202020204" pitchFamily="34" charset="0"/>
                        </a:rPr>
                        <a:t> </a:t>
                      </a:r>
                      <a:r>
                        <a:rPr lang="en-US" sz="1300" baseline="0" dirty="0" err="1">
                          <a:effectLst/>
                          <a:latin typeface="Arial" panose="020B0604020202020204" pitchFamily="34" charset="0"/>
                          <a:cs typeface="Arial" panose="020B0604020202020204" pitchFamily="34" charset="0"/>
                        </a:rPr>
                        <a:t>hiệu</a:t>
                      </a:r>
                      <a:r>
                        <a:rPr lang="en-US" sz="1300" baseline="0" dirty="0">
                          <a:effectLst/>
                          <a:latin typeface="Arial" panose="020B0604020202020204" pitchFamily="34" charset="0"/>
                          <a:cs typeface="Arial" panose="020B0604020202020204" pitchFamily="34" charset="0"/>
                        </a:rPr>
                        <a:t> </a:t>
                      </a:r>
                      <a:r>
                        <a:rPr lang="en-US" sz="1300" baseline="0" dirty="0" err="1">
                          <a:effectLst/>
                          <a:latin typeface="Arial" panose="020B0604020202020204" pitchFamily="34" charset="0"/>
                          <a:cs typeface="Arial" panose="020B0604020202020204" pitchFamily="34" charset="0"/>
                        </a:rPr>
                        <a:t>quả</a:t>
                      </a:r>
                      <a:r>
                        <a:rPr lang="en-US" sz="1300" baseline="0" dirty="0">
                          <a:effectLst/>
                          <a:latin typeface="Arial" panose="020B0604020202020204" pitchFamily="34" charset="0"/>
                          <a:cs typeface="Arial" panose="020B0604020202020204" pitchFamily="34" charset="0"/>
                        </a:rPr>
                        <a:t> </a:t>
                      </a:r>
                      <a:r>
                        <a:rPr lang="en-US" sz="1300" baseline="0" dirty="0" err="1">
                          <a:effectLst/>
                          <a:latin typeface="Arial" panose="020B0604020202020204" pitchFamily="34" charset="0"/>
                          <a:cs typeface="Arial" panose="020B0604020202020204" pitchFamily="34" charset="0"/>
                        </a:rPr>
                        <a:t>để</a:t>
                      </a:r>
                      <a:r>
                        <a:rPr lang="en-US" sz="1300" baseline="0" dirty="0">
                          <a:effectLst/>
                          <a:latin typeface="Arial" panose="020B0604020202020204" pitchFamily="34" charset="0"/>
                          <a:cs typeface="Arial" panose="020B0604020202020204" pitchFamily="34" charset="0"/>
                        </a:rPr>
                        <a:t> </a:t>
                      </a:r>
                      <a:r>
                        <a:rPr lang="en-US" sz="1300" baseline="0" dirty="0" err="1">
                          <a:effectLst/>
                          <a:latin typeface="Arial" panose="020B0604020202020204" pitchFamily="34" charset="0"/>
                          <a:cs typeface="Arial" panose="020B0604020202020204" pitchFamily="34" charset="0"/>
                        </a:rPr>
                        <a:t>hoàn</a:t>
                      </a:r>
                      <a:r>
                        <a:rPr lang="en-US" sz="1300" baseline="0" dirty="0">
                          <a:effectLst/>
                          <a:latin typeface="Arial" panose="020B0604020202020204" pitchFamily="34" charset="0"/>
                          <a:cs typeface="Arial" panose="020B0604020202020204" pitchFamily="34" charset="0"/>
                        </a:rPr>
                        <a:t> </a:t>
                      </a:r>
                      <a:r>
                        <a:rPr lang="en-US" sz="1300" baseline="0" dirty="0" err="1">
                          <a:effectLst/>
                          <a:latin typeface="Arial" panose="020B0604020202020204" pitchFamily="34" charset="0"/>
                          <a:cs typeface="Arial" panose="020B0604020202020204" pitchFamily="34" charset="0"/>
                        </a:rPr>
                        <a:t>thành</a:t>
                      </a:r>
                      <a:r>
                        <a:rPr lang="vi-VN" sz="1300" baseline="0" dirty="0">
                          <a:effectLst/>
                          <a:latin typeface="Arial" panose="020B0604020202020204" pitchFamily="34" charset="0"/>
                          <a:cs typeface="Arial" panose="020B0604020202020204" pitchFamily="34" charset="0"/>
                        </a:rPr>
                        <a:t> c</a:t>
                      </a:r>
                      <a:r>
                        <a:rPr lang="en-US" sz="1300" baseline="0" dirty="0" err="1">
                          <a:effectLst/>
                          <a:latin typeface="Arial" panose="020B0604020202020204" pitchFamily="34" charset="0"/>
                          <a:cs typeface="Arial" panose="020B0604020202020204" pitchFamily="34" charset="0"/>
                        </a:rPr>
                        <a:t>ông</a:t>
                      </a:r>
                      <a:r>
                        <a:rPr lang="en-US" sz="1300" baseline="0" dirty="0">
                          <a:effectLst/>
                          <a:latin typeface="Arial" panose="020B0604020202020204" pitchFamily="34" charset="0"/>
                          <a:cs typeface="Arial" panose="020B0604020202020204" pitchFamily="34" charset="0"/>
                        </a:rPr>
                        <a:t> </a:t>
                      </a:r>
                      <a:r>
                        <a:rPr lang="en-US" sz="1300" baseline="0" dirty="0" err="1">
                          <a:effectLst/>
                          <a:latin typeface="Arial" panose="020B0604020202020204" pitchFamily="34" charset="0"/>
                          <a:cs typeface="Arial" panose="020B0604020202020204" pitchFamily="34" charset="0"/>
                        </a:rPr>
                        <a:t>việc</a:t>
                      </a:r>
                      <a:r>
                        <a:rPr lang="en-US" sz="1300" baseline="0" dirty="0">
                          <a:effectLst/>
                          <a:latin typeface="Arial" panose="020B0604020202020204" pitchFamily="34" charset="0"/>
                          <a:cs typeface="Arial" panose="020B0604020202020204" pitchFamily="34" charset="0"/>
                        </a:rPr>
                        <a:t> </a:t>
                      </a:r>
                      <a:r>
                        <a:rPr lang="en-US" sz="1300" baseline="0" dirty="0" err="1">
                          <a:effectLst/>
                          <a:latin typeface="Arial" panose="020B0604020202020204" pitchFamily="34" charset="0"/>
                          <a:cs typeface="Arial" panose="020B0604020202020204" pitchFamily="34" charset="0"/>
                        </a:rPr>
                        <a:t>đúng</a:t>
                      </a:r>
                      <a:r>
                        <a:rPr lang="en-US" sz="1300" baseline="0" dirty="0">
                          <a:effectLst/>
                          <a:latin typeface="Arial" panose="020B0604020202020204" pitchFamily="34" charset="0"/>
                          <a:cs typeface="Arial" panose="020B0604020202020204" pitchFamily="34" charset="0"/>
                        </a:rPr>
                        <a:t> </a:t>
                      </a:r>
                      <a:r>
                        <a:rPr lang="en-US" sz="1300" baseline="0" dirty="0" err="1">
                          <a:effectLst/>
                          <a:latin typeface="Arial" panose="020B0604020202020204" pitchFamily="34" charset="0"/>
                          <a:cs typeface="Arial" panose="020B0604020202020204" pitchFamily="34" charset="0"/>
                        </a:rPr>
                        <a:t>hạn</a:t>
                      </a:r>
                      <a:r>
                        <a:rPr lang="vi-VN" sz="1300" baseline="0" dirty="0">
                          <a:effectLst/>
                          <a:latin typeface="Arial" panose="020B0604020202020204" pitchFamily="34" charset="0"/>
                          <a:cs typeface="Arial" panose="020B0604020202020204" pitchFamily="34" charset="0"/>
                        </a:rPr>
                        <a:t>.</a:t>
                      </a:r>
                      <a:endParaRPr lang="vi-VN" sz="1300" dirty="0">
                        <a:effectLs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664686540"/>
                  </a:ext>
                </a:extLst>
              </a:tr>
            </a:tbl>
          </a:graphicData>
        </a:graphic>
      </p:graphicFrame>
      <p:sp>
        <p:nvSpPr>
          <p:cNvPr id="3" name="Rectangle 1"/>
          <p:cNvSpPr>
            <a:spLocks noChangeArrowheads="1"/>
          </p:cNvSpPr>
          <p:nvPr/>
        </p:nvSpPr>
        <p:spPr bwMode="auto">
          <a:xfrm>
            <a:off x="5567363" y="1592560"/>
            <a:ext cx="18473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4571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flipH="1">
            <a:off x="-300825" y="0"/>
            <a:ext cx="7219671" cy="6858000"/>
          </a:xfrm>
          <a:custGeom>
            <a:avLst/>
            <a:gdLst>
              <a:gd name="connsiteX0" fmla="*/ 7219671 w 7219671"/>
              <a:gd name="connsiteY0" fmla="*/ 0 h 6858000"/>
              <a:gd name="connsiteX1" fmla="*/ 6773363 w 7219671"/>
              <a:gd name="connsiteY1" fmla="*/ 0 h 6858000"/>
              <a:gd name="connsiteX2" fmla="*/ 6723620 w 7219671"/>
              <a:gd name="connsiteY2" fmla="*/ 0 h 6858000"/>
              <a:gd name="connsiteX3" fmla="*/ 6327055 w 7219671"/>
              <a:gd name="connsiteY3" fmla="*/ 0 h 6858000"/>
              <a:gd name="connsiteX4" fmla="*/ 6277312 w 7219671"/>
              <a:gd name="connsiteY4" fmla="*/ 0 h 6858000"/>
              <a:gd name="connsiteX5" fmla="*/ 5831004 w 7219671"/>
              <a:gd name="connsiteY5" fmla="*/ 0 h 6858000"/>
              <a:gd name="connsiteX6" fmla="*/ 0 w 7219671"/>
              <a:gd name="connsiteY6" fmla="*/ 6844472 h 6858000"/>
              <a:gd name="connsiteX7" fmla="*/ 6327055 w 7219671"/>
              <a:gd name="connsiteY7" fmla="*/ 6858000 h 6858000"/>
              <a:gd name="connsiteX8" fmla="*/ 6327055 w 7219671"/>
              <a:gd name="connsiteY8" fmla="*/ 6857046 h 6858000"/>
              <a:gd name="connsiteX9" fmla="*/ 6773363 w 7219671"/>
              <a:gd name="connsiteY9" fmla="*/ 6858000 h 6858000"/>
              <a:gd name="connsiteX10" fmla="*/ 6773363 w 7219671"/>
              <a:gd name="connsiteY10" fmla="*/ 6857046 h 6858000"/>
              <a:gd name="connsiteX11" fmla="*/ 7219671 w 721967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19671" h="6858000">
                <a:moveTo>
                  <a:pt x="7219671" y="0"/>
                </a:moveTo>
                <a:lnTo>
                  <a:pt x="6773363" y="0"/>
                </a:lnTo>
                <a:lnTo>
                  <a:pt x="6723620" y="0"/>
                </a:lnTo>
                <a:lnTo>
                  <a:pt x="6327055" y="0"/>
                </a:lnTo>
                <a:lnTo>
                  <a:pt x="6277312" y="0"/>
                </a:lnTo>
                <a:lnTo>
                  <a:pt x="5831004" y="0"/>
                </a:lnTo>
                <a:cubicBezTo>
                  <a:pt x="5831004" y="0"/>
                  <a:pt x="6143462" y="5659718"/>
                  <a:pt x="0" y="6844472"/>
                </a:cubicBezTo>
                <a:lnTo>
                  <a:pt x="6327055" y="6858000"/>
                </a:lnTo>
                <a:lnTo>
                  <a:pt x="6327055" y="6857046"/>
                </a:lnTo>
                <a:lnTo>
                  <a:pt x="6773363" y="6858000"/>
                </a:lnTo>
                <a:lnTo>
                  <a:pt x="6773363" y="6857046"/>
                </a:lnTo>
                <a:lnTo>
                  <a:pt x="7219671" y="6858000"/>
                </a:lnTo>
                <a:close/>
              </a:path>
            </a:pathLst>
          </a:custGeom>
          <a:solidFill>
            <a:schemeClr val="tx1">
              <a:lumMod val="85000"/>
              <a:lumOff val="15000"/>
            </a:schemeClr>
          </a:solidFill>
          <a:ln w="7600" cap="flat">
            <a:noFill/>
            <a:bevel/>
          </a:ln>
        </p:spPr>
      </p:sp>
      <p:grpSp>
        <p:nvGrpSpPr>
          <p:cNvPr id="2" name="组合 1"/>
          <p:cNvGrpSpPr/>
          <p:nvPr/>
        </p:nvGrpSpPr>
        <p:grpSpPr>
          <a:xfrm>
            <a:off x="726572" y="162104"/>
            <a:ext cx="11062765" cy="971570"/>
            <a:chOff x="1051391" y="2053386"/>
            <a:chExt cx="9903664" cy="869546"/>
          </a:xfrm>
        </p:grpSpPr>
        <p:sp>
          <p:nvSpPr>
            <p:cNvPr id="3" name="任意多边形 2"/>
            <p:cNvSpPr/>
            <p:nvPr/>
          </p:nvSpPr>
          <p:spPr>
            <a:xfrm>
              <a:off x="1051391" y="2217027"/>
              <a:ext cx="642826" cy="642826"/>
            </a:xfrm>
            <a:custGeom>
              <a:avLst/>
              <a:gdLst/>
              <a:ahLst/>
              <a:cxnLst/>
              <a:rect l="l" t="t" r="r" b="b"/>
              <a:pathLst>
                <a:path w="567307" h="567307">
                  <a:moveTo>
                    <a:pt x="0" y="283653"/>
                  </a:moveTo>
                  <a:cubicBezTo>
                    <a:pt x="0" y="126664"/>
                    <a:pt x="126996" y="0"/>
                    <a:pt x="283653" y="0"/>
                  </a:cubicBezTo>
                  <a:cubicBezTo>
                    <a:pt x="440311" y="0"/>
                    <a:pt x="567307" y="126664"/>
                    <a:pt x="567307" y="283653"/>
                  </a:cubicBezTo>
                  <a:cubicBezTo>
                    <a:pt x="567307" y="439979"/>
                    <a:pt x="440311" y="567307"/>
                    <a:pt x="283653" y="567307"/>
                  </a:cubicBezTo>
                  <a:cubicBezTo>
                    <a:pt x="126996" y="567307"/>
                    <a:pt x="0" y="439979"/>
                    <a:pt x="0" y="283653"/>
                  </a:cubicBezTo>
                  <a:close/>
                </a:path>
              </a:pathLst>
            </a:custGeom>
            <a:solidFill>
              <a:schemeClr val="accent1"/>
            </a:solidFill>
            <a:ln w="30400" cap="flat">
              <a:solidFill>
                <a:srgbClr val="FFFFFF"/>
              </a:solidFill>
              <a:bevel/>
            </a:ln>
          </p:spPr>
          <p:txBody>
            <a:bodyPr wrap="square" lIns="0" tIns="0" rIns="0" bIns="0" rtlCol="0" anchor="ctr"/>
            <a:lstStyle/>
            <a:p>
              <a:pPr algn="ctr">
                <a:lnSpc>
                  <a:spcPct val="100000"/>
                </a:lnSpc>
              </a:pPr>
              <a:r>
                <a:rPr sz="1672" dirty="0">
                  <a:solidFill>
                    <a:srgbClr val="FFFFFF"/>
                  </a:solidFill>
                  <a:latin typeface="Arial"/>
                </a:rPr>
                <a:t>1</a:t>
              </a:r>
            </a:p>
          </p:txBody>
        </p:sp>
        <p:sp>
          <p:nvSpPr>
            <p:cNvPr id="7" name="任意多边形 6"/>
            <p:cNvSpPr/>
            <p:nvPr/>
          </p:nvSpPr>
          <p:spPr>
            <a:xfrm>
              <a:off x="2184897" y="2053386"/>
              <a:ext cx="8770158" cy="869546"/>
            </a:xfrm>
            <a:custGeom>
              <a:avLst/>
              <a:gdLst>
                <a:gd name="rtl" fmla="*/ 114000 w 6862800"/>
                <a:gd name="rtr" fmla="*/ 6862800 w 6862800"/>
              </a:gdLst>
              <a:ahLst/>
              <a:cxnLst/>
              <a:rect l="rtl" t="t" r="rtr" b="b"/>
              <a:pathLst>
                <a:path w="6862800" h="718110">
                  <a:moveTo>
                    <a:pt x="143622" y="0"/>
                  </a:moveTo>
                  <a:lnTo>
                    <a:pt x="6719175" y="0"/>
                  </a:lnTo>
                  <a:cubicBezTo>
                    <a:pt x="6798496" y="0"/>
                    <a:pt x="6862800" y="62637"/>
                    <a:pt x="6862800" y="139902"/>
                  </a:cubicBezTo>
                  <a:lnTo>
                    <a:pt x="6862800" y="578207"/>
                  </a:lnTo>
                  <a:cubicBezTo>
                    <a:pt x="6862800" y="655473"/>
                    <a:pt x="6798496" y="718110"/>
                    <a:pt x="6719175" y="718110"/>
                  </a:cubicBezTo>
                  <a:lnTo>
                    <a:pt x="143622" y="718110"/>
                  </a:lnTo>
                  <a:cubicBezTo>
                    <a:pt x="64302" y="718110"/>
                    <a:pt x="0" y="655473"/>
                    <a:pt x="0" y="578207"/>
                  </a:cubicBezTo>
                  <a:lnTo>
                    <a:pt x="0" y="139902"/>
                  </a:lnTo>
                  <a:cubicBezTo>
                    <a:pt x="0" y="62637"/>
                    <a:pt x="64302" y="0"/>
                    <a:pt x="143622" y="0"/>
                  </a:cubicBezTo>
                  <a:close/>
                </a:path>
              </a:pathLst>
            </a:custGeom>
            <a:noFill/>
            <a:ln w="12700" cap="flat">
              <a:solidFill>
                <a:schemeClr val="bg1">
                  <a:lumMod val="85000"/>
                </a:schemeClr>
              </a:solidFill>
              <a:bevel/>
            </a:ln>
          </p:spPr>
          <p:txBody>
            <a:bodyPr wrap="square" lIns="0" tIns="0" rIns="0" bIns="0" rtlCol="0" anchor="ctr"/>
            <a:lstStyle/>
            <a:p>
              <a:pPr algn="l">
                <a:lnSpc>
                  <a:spcPct val="100000"/>
                </a:lnSpc>
              </a:pPr>
              <a:endParaRPr sz="1064" dirty="0">
                <a:solidFill>
                  <a:srgbClr val="000000"/>
                </a:solidFill>
                <a:latin typeface="Comic Sans MS"/>
              </a:endParaRPr>
            </a:p>
          </p:txBody>
        </p:sp>
        <p:sp>
          <p:nvSpPr>
            <p:cNvPr id="11" name="文本框 10"/>
            <p:cNvSpPr txBox="1"/>
            <p:nvPr/>
          </p:nvSpPr>
          <p:spPr>
            <a:xfrm>
              <a:off x="2304656" y="2118962"/>
              <a:ext cx="8594965" cy="713377"/>
            </a:xfrm>
            <a:prstGeom prst="rect">
              <a:avLst/>
            </a:prstGeom>
            <a:noFill/>
          </p:spPr>
          <p:txBody>
            <a:bodyPr wrap="square" rtlCol="0">
              <a:spAutoFit/>
              <a:scene3d>
                <a:camera prst="orthographicFront"/>
                <a:lightRig rig="threePt" dir="t"/>
              </a:scene3d>
              <a:sp3d contourW="12700"/>
            </a:bodyPr>
            <a:lstStyle/>
            <a:p>
              <a:pPr lvl="0" algn="just">
                <a:lnSpc>
                  <a:spcPct val="120000"/>
                </a:lnSpc>
              </a:pPr>
              <a:r>
                <a:rPr lang="en-US" sz="2000" dirty="0" err="1"/>
                <a:t>Trong</a:t>
              </a:r>
              <a:r>
                <a:rPr lang="en-US" sz="2000" dirty="0"/>
                <a:t> </a:t>
              </a:r>
              <a:r>
                <a:rPr lang="en-US" sz="2000" dirty="0" err="1"/>
                <a:t>quá</a:t>
              </a:r>
              <a:r>
                <a:rPr lang="en-US" sz="2000" dirty="0"/>
                <a:t> </a:t>
              </a:r>
              <a:r>
                <a:rPr lang="en-US" sz="2000" dirty="0" err="1"/>
                <a:t>trình</a:t>
              </a:r>
              <a:r>
                <a:rPr lang="en-US" sz="2000" dirty="0"/>
                <a:t> </a:t>
              </a:r>
              <a:r>
                <a:rPr lang="en-US" sz="2000" dirty="0" err="1"/>
                <a:t>thực</a:t>
              </a:r>
              <a:r>
                <a:rPr lang="en-US" sz="2000" dirty="0"/>
                <a:t> </a:t>
              </a:r>
              <a:r>
                <a:rPr lang="en-US" sz="2000" dirty="0" err="1"/>
                <a:t>hiện</a:t>
              </a:r>
              <a:r>
                <a:rPr lang="en-US" sz="2000" dirty="0"/>
                <a:t> </a:t>
              </a:r>
              <a:r>
                <a:rPr lang="en-US" sz="2000" dirty="0" err="1"/>
                <a:t>dự</a:t>
              </a:r>
              <a:r>
                <a:rPr lang="en-US" sz="2000" dirty="0"/>
                <a:t> </a:t>
              </a:r>
              <a:r>
                <a:rPr lang="en-US" sz="2000" dirty="0" err="1"/>
                <a:t>án</a:t>
              </a:r>
              <a:r>
                <a:rPr lang="en-US" sz="2000" dirty="0"/>
                <a:t>, </a:t>
              </a:r>
              <a:r>
                <a:rPr lang="en-US" sz="2000" dirty="0" err="1"/>
                <a:t>thời</a:t>
              </a:r>
              <a:r>
                <a:rPr lang="en-US" sz="2000" dirty="0"/>
                <a:t> </a:t>
              </a:r>
              <a:r>
                <a:rPr lang="en-US" sz="2000" dirty="0" err="1"/>
                <a:t>gian</a:t>
              </a:r>
              <a:r>
                <a:rPr lang="en-US" sz="2000" dirty="0"/>
                <a:t> </a:t>
              </a:r>
              <a:r>
                <a:rPr lang="en-US" sz="2000" dirty="0" err="1"/>
                <a:t>rảnh</a:t>
              </a:r>
              <a:r>
                <a:rPr lang="en-US" sz="2000" dirty="0"/>
                <a:t> </a:t>
              </a:r>
              <a:r>
                <a:rPr lang="en-US" sz="2000" dirty="0" err="1"/>
                <a:t>của</a:t>
              </a:r>
              <a:r>
                <a:rPr lang="en-US" sz="2000" dirty="0"/>
                <a:t> </a:t>
              </a:r>
              <a:r>
                <a:rPr lang="en-US" sz="2000" dirty="0" err="1"/>
                <a:t>mỗi</a:t>
              </a:r>
              <a:r>
                <a:rPr lang="en-US" sz="2000" dirty="0"/>
                <a:t> </a:t>
              </a:r>
              <a:r>
                <a:rPr lang="en-US" sz="2000" dirty="0" err="1"/>
                <a:t>thành</a:t>
              </a:r>
              <a:r>
                <a:rPr lang="en-US" sz="2000" dirty="0"/>
                <a:t> </a:t>
              </a:r>
              <a:r>
                <a:rPr lang="en-US" sz="2000" dirty="0" err="1"/>
                <a:t>viên</a:t>
              </a:r>
              <a:r>
                <a:rPr lang="en-US" sz="2000" dirty="0"/>
                <a:t> </a:t>
              </a:r>
              <a:r>
                <a:rPr lang="en-US" sz="2000" dirty="0" err="1"/>
                <a:t>khác</a:t>
              </a:r>
              <a:r>
                <a:rPr lang="en-US" sz="2000" dirty="0"/>
                <a:t> </a:t>
              </a:r>
              <a:r>
                <a:rPr lang="en-US" sz="2000" dirty="0" err="1"/>
                <a:t>nhau</a:t>
              </a:r>
              <a:r>
                <a:rPr lang="en-US" sz="2000" dirty="0"/>
                <a:t> </a:t>
              </a:r>
              <a:r>
                <a:rPr lang="en-US" sz="2000" dirty="0" err="1"/>
                <a:t>nên</a:t>
              </a:r>
              <a:r>
                <a:rPr lang="en-US" sz="2000" dirty="0"/>
                <a:t> </a:t>
              </a:r>
              <a:r>
                <a:rPr lang="en-US" sz="2000" dirty="0" err="1"/>
                <a:t>rất</a:t>
              </a:r>
              <a:r>
                <a:rPr lang="en-US" sz="2000" dirty="0"/>
                <a:t> </a:t>
              </a:r>
              <a:r>
                <a:rPr lang="vi-VN" sz="2000" dirty="0"/>
                <a:t>khó để tổ chức cuộc họp có đông đủ các thành viên.</a:t>
              </a:r>
              <a:endParaRPr lang="en-US" sz="2000" dirty="0"/>
            </a:p>
          </p:txBody>
        </p:sp>
      </p:grpSp>
      <p:grpSp>
        <p:nvGrpSpPr>
          <p:cNvPr id="15" name="组合 14"/>
          <p:cNvGrpSpPr/>
          <p:nvPr/>
        </p:nvGrpSpPr>
        <p:grpSpPr>
          <a:xfrm>
            <a:off x="969627" y="1259016"/>
            <a:ext cx="10819710" cy="910506"/>
            <a:chOff x="1902905" y="3111004"/>
            <a:chExt cx="9610330" cy="813703"/>
          </a:xfrm>
        </p:grpSpPr>
        <p:sp>
          <p:nvSpPr>
            <p:cNvPr id="4" name="任意多边形 3"/>
            <p:cNvSpPr/>
            <p:nvPr/>
          </p:nvSpPr>
          <p:spPr>
            <a:xfrm>
              <a:off x="1902905" y="3254332"/>
              <a:ext cx="642826" cy="642826"/>
            </a:xfrm>
            <a:custGeom>
              <a:avLst/>
              <a:gdLst/>
              <a:ahLst/>
              <a:cxnLst/>
              <a:rect l="l" t="t" r="r" b="b"/>
              <a:pathLst>
                <a:path w="567307" h="567307">
                  <a:moveTo>
                    <a:pt x="0" y="283653"/>
                  </a:moveTo>
                  <a:cubicBezTo>
                    <a:pt x="0" y="126664"/>
                    <a:pt x="126996" y="0"/>
                    <a:pt x="283653" y="0"/>
                  </a:cubicBezTo>
                  <a:cubicBezTo>
                    <a:pt x="440311" y="0"/>
                    <a:pt x="567307" y="126664"/>
                    <a:pt x="567307" y="283653"/>
                  </a:cubicBezTo>
                  <a:cubicBezTo>
                    <a:pt x="567307" y="439979"/>
                    <a:pt x="440311" y="567307"/>
                    <a:pt x="283653" y="567307"/>
                  </a:cubicBezTo>
                  <a:cubicBezTo>
                    <a:pt x="126996" y="567307"/>
                    <a:pt x="0" y="439979"/>
                    <a:pt x="0" y="283653"/>
                  </a:cubicBezTo>
                  <a:close/>
                </a:path>
              </a:pathLst>
            </a:custGeom>
            <a:solidFill>
              <a:schemeClr val="accent2"/>
            </a:solidFill>
            <a:ln w="30400" cap="flat">
              <a:solidFill>
                <a:srgbClr val="FFFFFF"/>
              </a:solidFill>
              <a:bevel/>
            </a:ln>
          </p:spPr>
          <p:txBody>
            <a:bodyPr wrap="square" lIns="0" tIns="0" rIns="0" bIns="0" rtlCol="0" anchor="ctr"/>
            <a:lstStyle/>
            <a:p>
              <a:pPr algn="ctr">
                <a:lnSpc>
                  <a:spcPct val="100000"/>
                </a:lnSpc>
              </a:pPr>
              <a:r>
                <a:rPr sz="1672">
                  <a:solidFill>
                    <a:srgbClr val="FFFFFF"/>
                  </a:solidFill>
                  <a:latin typeface="Arial"/>
                </a:rPr>
                <a:t>2</a:t>
              </a:r>
            </a:p>
          </p:txBody>
        </p:sp>
        <p:sp>
          <p:nvSpPr>
            <p:cNvPr id="8" name="任意多边形 7"/>
            <p:cNvSpPr/>
            <p:nvPr/>
          </p:nvSpPr>
          <p:spPr>
            <a:xfrm>
              <a:off x="3030733" y="3111004"/>
              <a:ext cx="8482502" cy="813703"/>
            </a:xfrm>
            <a:custGeom>
              <a:avLst/>
              <a:gdLst>
                <a:gd name="rtl" fmla="*/ 102448 w 6349648"/>
                <a:gd name="rtr" fmla="*/ 6349648 w 6349648"/>
              </a:gdLst>
              <a:ahLst/>
              <a:cxnLst/>
              <a:rect l="rtl" t="t" r="rtr" b="b"/>
              <a:pathLst>
                <a:path w="6349648" h="718110">
                  <a:moveTo>
                    <a:pt x="143622" y="0"/>
                  </a:moveTo>
                  <a:lnTo>
                    <a:pt x="6206023" y="0"/>
                  </a:lnTo>
                  <a:cubicBezTo>
                    <a:pt x="6285344" y="0"/>
                    <a:pt x="6349648" y="62637"/>
                    <a:pt x="6349648" y="139902"/>
                  </a:cubicBezTo>
                  <a:lnTo>
                    <a:pt x="6349648" y="578207"/>
                  </a:lnTo>
                  <a:cubicBezTo>
                    <a:pt x="6349648" y="655473"/>
                    <a:pt x="6285344" y="718110"/>
                    <a:pt x="6206023" y="718110"/>
                  </a:cubicBezTo>
                  <a:lnTo>
                    <a:pt x="143622" y="718110"/>
                  </a:lnTo>
                  <a:cubicBezTo>
                    <a:pt x="64302" y="718110"/>
                    <a:pt x="0" y="655473"/>
                    <a:pt x="0" y="578207"/>
                  </a:cubicBezTo>
                  <a:lnTo>
                    <a:pt x="0" y="139902"/>
                  </a:lnTo>
                  <a:cubicBezTo>
                    <a:pt x="0" y="62637"/>
                    <a:pt x="64302" y="0"/>
                    <a:pt x="143622" y="0"/>
                  </a:cubicBezTo>
                  <a:close/>
                </a:path>
              </a:pathLst>
            </a:custGeom>
            <a:noFill/>
            <a:ln w="12700" cap="flat">
              <a:solidFill>
                <a:schemeClr val="bg1">
                  <a:lumMod val="85000"/>
                </a:schemeClr>
              </a:solidFill>
              <a:bevel/>
            </a:ln>
          </p:spPr>
          <p:txBody>
            <a:bodyPr wrap="square" lIns="0" tIns="0" rIns="0" bIns="0" rtlCol="0" anchor="ctr"/>
            <a:lstStyle/>
            <a:p>
              <a:pPr algn="l">
                <a:lnSpc>
                  <a:spcPct val="100000"/>
                </a:lnSpc>
              </a:pPr>
              <a:endParaRPr sz="1064" dirty="0">
                <a:solidFill>
                  <a:srgbClr val="000000"/>
                </a:solidFill>
                <a:latin typeface="Comic Sans MS"/>
              </a:endParaRPr>
            </a:p>
          </p:txBody>
        </p:sp>
        <p:sp>
          <p:nvSpPr>
            <p:cNvPr id="12" name="文本框 11"/>
            <p:cNvSpPr txBox="1"/>
            <p:nvPr/>
          </p:nvSpPr>
          <p:spPr>
            <a:xfrm>
              <a:off x="3202250" y="3181748"/>
              <a:ext cx="8310985" cy="707886"/>
            </a:xfrm>
            <a:prstGeom prst="rect">
              <a:avLst/>
            </a:prstGeom>
            <a:noFill/>
          </p:spPr>
          <p:txBody>
            <a:bodyPr wrap="square" rtlCol="0">
              <a:spAutoFit/>
              <a:scene3d>
                <a:camera prst="orthographicFront"/>
                <a:lightRig rig="threePt" dir="t"/>
              </a:scene3d>
              <a:sp3d contourW="12700"/>
            </a:bodyPr>
            <a:lstStyle/>
            <a:p>
              <a:pPr lvl="0" algn="just">
                <a:lnSpc>
                  <a:spcPct val="120000"/>
                </a:lnSpc>
              </a:pPr>
              <a:r>
                <a:rPr lang="en-US" sz="2000" dirty="0" err="1"/>
                <a:t>Nhóm</a:t>
              </a:r>
              <a:r>
                <a:rPr lang="en-US" sz="2000" dirty="0"/>
                <a:t> </a:t>
              </a:r>
              <a:r>
                <a:rPr lang="en-US" sz="2000" dirty="0" err="1"/>
                <a:t>chủ</a:t>
              </a:r>
              <a:r>
                <a:rPr lang="en-US" sz="2000" dirty="0"/>
                <a:t> </a:t>
              </a:r>
              <a:r>
                <a:rPr lang="en-US" sz="2000" dirty="0" err="1"/>
                <a:t>yếu</a:t>
              </a:r>
              <a:r>
                <a:rPr lang="en-US" sz="2000" dirty="0"/>
                <a:t> </a:t>
              </a:r>
              <a:r>
                <a:rPr lang="en-US" sz="2000" dirty="0" err="1"/>
                <a:t>trao</a:t>
              </a:r>
              <a:r>
                <a:rPr lang="en-US" sz="2000" dirty="0"/>
                <a:t> </a:t>
              </a:r>
              <a:r>
                <a:rPr lang="en-US" sz="2000" dirty="0" err="1"/>
                <a:t>đổi</a:t>
              </a:r>
              <a:r>
                <a:rPr lang="en-US" sz="2000" dirty="0"/>
                <a:t> qua group Facebook, </a:t>
              </a:r>
              <a:r>
                <a:rPr lang="en-US" sz="2000" dirty="0" err="1"/>
                <a:t>nên</a:t>
              </a:r>
              <a:r>
                <a:rPr lang="en-US" sz="2000" dirty="0"/>
                <a:t> </a:t>
              </a:r>
              <a:r>
                <a:rPr lang="en-US" sz="2000" dirty="0" err="1"/>
                <a:t>có</a:t>
              </a:r>
              <a:r>
                <a:rPr lang="en-US" sz="2000" dirty="0"/>
                <a:t> </a:t>
              </a:r>
              <a:r>
                <a:rPr lang="en-US" sz="2000" dirty="0" err="1"/>
                <a:t>nhiều</a:t>
              </a:r>
              <a:r>
                <a:rPr lang="en-US" sz="2000" dirty="0"/>
                <a:t> </a:t>
              </a:r>
              <a:r>
                <a:rPr lang="en-US" sz="2000" dirty="0" err="1"/>
                <a:t>vấn</a:t>
              </a:r>
              <a:r>
                <a:rPr lang="en-US" sz="2000" dirty="0"/>
                <a:t> </a:t>
              </a:r>
              <a:r>
                <a:rPr lang="en-US" sz="2000" dirty="0" err="1"/>
                <a:t>đề</a:t>
              </a:r>
              <a:r>
                <a:rPr lang="en-US" sz="2000" dirty="0"/>
                <a:t> </a:t>
              </a:r>
              <a:r>
                <a:rPr lang="en-US" sz="2000" dirty="0" err="1"/>
                <a:t>không</a:t>
              </a:r>
              <a:r>
                <a:rPr lang="en-US" sz="2000" dirty="0"/>
                <a:t> </a:t>
              </a:r>
              <a:r>
                <a:rPr lang="en-US" sz="2000" dirty="0" err="1"/>
                <a:t>thể</a:t>
              </a:r>
              <a:r>
                <a:rPr lang="en-US" sz="2000" dirty="0"/>
                <a:t> </a:t>
              </a:r>
              <a:r>
                <a:rPr lang="en-US" sz="2000" dirty="0" err="1"/>
                <a:t>truyền</a:t>
              </a:r>
              <a:r>
                <a:rPr lang="en-US" sz="2000" dirty="0"/>
                <a:t> </a:t>
              </a:r>
              <a:r>
                <a:rPr lang="en-US" sz="2000" dirty="0" err="1"/>
                <a:t>tải</a:t>
              </a:r>
              <a:r>
                <a:rPr lang="en-US" sz="2000" dirty="0"/>
                <a:t> </a:t>
              </a:r>
              <a:r>
                <a:rPr lang="en-US" sz="2000" dirty="0" err="1"/>
                <a:t>hết</a:t>
              </a:r>
              <a:r>
                <a:rPr lang="en-US" sz="2000" dirty="0"/>
                <a:t> ý.</a:t>
              </a:r>
            </a:p>
          </p:txBody>
        </p:sp>
      </p:grpSp>
      <p:grpSp>
        <p:nvGrpSpPr>
          <p:cNvPr id="16" name="组合 15"/>
          <p:cNvGrpSpPr/>
          <p:nvPr/>
        </p:nvGrpSpPr>
        <p:grpSpPr>
          <a:xfrm>
            <a:off x="1370269" y="2329552"/>
            <a:ext cx="10453960" cy="938260"/>
            <a:chOff x="2626248" y="4177820"/>
            <a:chExt cx="8307096" cy="639377"/>
          </a:xfrm>
        </p:grpSpPr>
        <p:sp>
          <p:nvSpPr>
            <p:cNvPr id="5" name="任意多边形 4"/>
            <p:cNvSpPr/>
            <p:nvPr/>
          </p:nvSpPr>
          <p:spPr>
            <a:xfrm>
              <a:off x="2626248" y="4297231"/>
              <a:ext cx="551555" cy="489715"/>
            </a:xfrm>
            <a:custGeom>
              <a:avLst/>
              <a:gdLst/>
              <a:ahLst/>
              <a:cxnLst/>
              <a:rect l="l" t="t" r="r" b="b"/>
              <a:pathLst>
                <a:path w="567307" h="567307">
                  <a:moveTo>
                    <a:pt x="0" y="283653"/>
                  </a:moveTo>
                  <a:cubicBezTo>
                    <a:pt x="0" y="126664"/>
                    <a:pt x="126996" y="0"/>
                    <a:pt x="283653" y="0"/>
                  </a:cubicBezTo>
                  <a:cubicBezTo>
                    <a:pt x="440311" y="0"/>
                    <a:pt x="567307" y="126664"/>
                    <a:pt x="567307" y="283653"/>
                  </a:cubicBezTo>
                  <a:cubicBezTo>
                    <a:pt x="567307" y="439979"/>
                    <a:pt x="440311" y="567307"/>
                    <a:pt x="283653" y="567307"/>
                  </a:cubicBezTo>
                  <a:cubicBezTo>
                    <a:pt x="126996" y="567307"/>
                    <a:pt x="0" y="439979"/>
                    <a:pt x="0" y="283653"/>
                  </a:cubicBezTo>
                  <a:close/>
                </a:path>
              </a:pathLst>
            </a:custGeom>
            <a:solidFill>
              <a:schemeClr val="accent3"/>
            </a:solidFill>
            <a:ln w="30400" cap="flat">
              <a:solidFill>
                <a:srgbClr val="FFFFFF"/>
              </a:solidFill>
              <a:bevel/>
            </a:ln>
          </p:spPr>
          <p:txBody>
            <a:bodyPr wrap="square" lIns="0" tIns="0" rIns="0" bIns="0" rtlCol="0" anchor="ctr"/>
            <a:lstStyle/>
            <a:p>
              <a:pPr algn="ctr">
                <a:lnSpc>
                  <a:spcPct val="100000"/>
                </a:lnSpc>
              </a:pPr>
              <a:r>
                <a:rPr sz="1672" dirty="0">
                  <a:solidFill>
                    <a:srgbClr val="FFFFFF"/>
                  </a:solidFill>
                  <a:latin typeface="Arial"/>
                </a:rPr>
                <a:t>3</a:t>
              </a:r>
            </a:p>
          </p:txBody>
        </p:sp>
        <p:sp>
          <p:nvSpPr>
            <p:cNvPr id="9" name="任意多边形 8"/>
            <p:cNvSpPr/>
            <p:nvPr/>
          </p:nvSpPr>
          <p:spPr>
            <a:xfrm>
              <a:off x="3673435" y="4177820"/>
              <a:ext cx="7259909" cy="639377"/>
            </a:xfrm>
            <a:custGeom>
              <a:avLst/>
              <a:gdLst>
                <a:gd name="rtl" fmla="*/ 89026 w 5439426"/>
                <a:gd name="rtr" fmla="*/ 5439426 w 5439426"/>
              </a:gdLst>
              <a:ahLst/>
              <a:cxnLst/>
              <a:rect l="rtl" t="t" r="rtr" b="b"/>
              <a:pathLst>
                <a:path w="5439426" h="718110">
                  <a:moveTo>
                    <a:pt x="143622" y="0"/>
                  </a:moveTo>
                  <a:lnTo>
                    <a:pt x="5295809" y="0"/>
                  </a:lnTo>
                  <a:cubicBezTo>
                    <a:pt x="5375130" y="0"/>
                    <a:pt x="5439426" y="63478"/>
                    <a:pt x="5439426" y="141782"/>
                  </a:cubicBezTo>
                  <a:lnTo>
                    <a:pt x="5439426" y="576329"/>
                  </a:lnTo>
                  <a:cubicBezTo>
                    <a:pt x="5439426" y="654632"/>
                    <a:pt x="5375130" y="718110"/>
                    <a:pt x="5295809" y="718110"/>
                  </a:cubicBezTo>
                  <a:lnTo>
                    <a:pt x="143622" y="718110"/>
                  </a:lnTo>
                  <a:cubicBezTo>
                    <a:pt x="64302" y="718110"/>
                    <a:pt x="0" y="654632"/>
                    <a:pt x="0" y="576329"/>
                  </a:cubicBezTo>
                  <a:lnTo>
                    <a:pt x="0" y="141782"/>
                  </a:lnTo>
                  <a:cubicBezTo>
                    <a:pt x="0" y="63478"/>
                    <a:pt x="64302" y="0"/>
                    <a:pt x="143622" y="0"/>
                  </a:cubicBezTo>
                  <a:close/>
                </a:path>
              </a:pathLst>
            </a:custGeom>
            <a:noFill/>
            <a:ln w="12700" cap="flat">
              <a:solidFill>
                <a:schemeClr val="bg1">
                  <a:lumMod val="85000"/>
                </a:schemeClr>
              </a:solidFill>
              <a:bevel/>
            </a:ln>
          </p:spPr>
          <p:txBody>
            <a:bodyPr wrap="square" lIns="0" tIns="0" rIns="0" bIns="0" rtlCol="0" anchor="ctr"/>
            <a:lstStyle/>
            <a:p>
              <a:pPr algn="l">
                <a:lnSpc>
                  <a:spcPct val="100000"/>
                </a:lnSpc>
              </a:pPr>
              <a:endParaRPr sz="1064" dirty="0">
                <a:solidFill>
                  <a:srgbClr val="000000"/>
                </a:solidFill>
                <a:latin typeface="Comic Sans MS"/>
              </a:endParaRPr>
            </a:p>
          </p:txBody>
        </p:sp>
        <p:sp>
          <p:nvSpPr>
            <p:cNvPr id="13" name="文本框 12"/>
            <p:cNvSpPr txBox="1"/>
            <p:nvPr/>
          </p:nvSpPr>
          <p:spPr>
            <a:xfrm>
              <a:off x="3801884" y="4224425"/>
              <a:ext cx="7125224" cy="543169"/>
            </a:xfrm>
            <a:prstGeom prst="rect">
              <a:avLst/>
            </a:prstGeom>
            <a:noFill/>
          </p:spPr>
          <p:txBody>
            <a:bodyPr wrap="square" rtlCol="0">
              <a:spAutoFit/>
              <a:scene3d>
                <a:camera prst="orthographicFront"/>
                <a:lightRig rig="threePt" dir="t"/>
              </a:scene3d>
              <a:sp3d contourW="12700"/>
            </a:bodyPr>
            <a:lstStyle/>
            <a:p>
              <a:pPr lvl="0" algn="just">
                <a:lnSpc>
                  <a:spcPct val="120000"/>
                </a:lnSpc>
              </a:pPr>
              <a:r>
                <a:rPr lang="vi-VN" sz="2000" dirty="0"/>
                <a:t>Một số công việc có thời gian thực hiện lâu hơn so với thời gian dự kiến trong plan</a:t>
              </a:r>
              <a:r>
                <a:rPr lang="en-US" sz="2000" dirty="0"/>
                <a:t> </a:t>
              </a:r>
              <a:r>
                <a:rPr lang="en-US" sz="2000" dirty="0" err="1"/>
                <a:t>nên</a:t>
              </a:r>
              <a:r>
                <a:rPr lang="en-US" sz="2000" dirty="0"/>
                <a:t> </a:t>
              </a:r>
              <a:r>
                <a:rPr lang="en-US" sz="2000" dirty="0" err="1"/>
                <a:t>dẫn</a:t>
              </a:r>
              <a:r>
                <a:rPr lang="en-US" sz="2000" dirty="0"/>
                <a:t> </a:t>
              </a:r>
              <a:r>
                <a:rPr lang="en-US" sz="2000" dirty="0" err="1"/>
                <a:t>đến</a:t>
              </a:r>
              <a:r>
                <a:rPr lang="en-US" sz="2000" dirty="0"/>
                <a:t> </a:t>
              </a:r>
              <a:r>
                <a:rPr lang="en-US" sz="2000" dirty="0" err="1"/>
                <a:t>trễ</a:t>
              </a:r>
              <a:r>
                <a:rPr lang="en-US" sz="2000" dirty="0"/>
                <a:t> </a:t>
              </a:r>
              <a:r>
                <a:rPr lang="en-US" sz="2000" dirty="0" err="1"/>
                <a:t>hạn</a:t>
              </a:r>
              <a:r>
                <a:rPr lang="en-US" sz="2000" dirty="0"/>
                <a:t> so </a:t>
              </a:r>
              <a:r>
                <a:rPr lang="en-US" sz="2000" dirty="0" err="1"/>
                <a:t>với</a:t>
              </a:r>
              <a:r>
                <a:rPr lang="en-US" sz="2000" dirty="0"/>
                <a:t> </a:t>
              </a:r>
              <a:r>
                <a:rPr lang="en-US" sz="2000" dirty="0" err="1"/>
                <a:t>dự</a:t>
              </a:r>
              <a:r>
                <a:rPr lang="en-US" sz="2000" dirty="0"/>
                <a:t> </a:t>
              </a:r>
              <a:r>
                <a:rPr lang="en-US" sz="2000" dirty="0" err="1"/>
                <a:t>định</a:t>
              </a:r>
              <a:r>
                <a:rPr lang="en-US" sz="2000" dirty="0"/>
                <a:t> ban </a:t>
              </a:r>
              <a:r>
                <a:rPr lang="en-US" sz="2000" dirty="0" err="1"/>
                <a:t>đầu</a:t>
              </a:r>
              <a:r>
                <a:rPr lang="en-US" sz="2000" dirty="0"/>
                <a:t>.</a:t>
              </a:r>
            </a:p>
          </p:txBody>
        </p:sp>
      </p:grpSp>
      <p:grpSp>
        <p:nvGrpSpPr>
          <p:cNvPr id="17" name="组合 16"/>
          <p:cNvGrpSpPr/>
          <p:nvPr/>
        </p:nvGrpSpPr>
        <p:grpSpPr>
          <a:xfrm>
            <a:off x="2046005" y="3460947"/>
            <a:ext cx="9778225" cy="1064758"/>
            <a:chOff x="4158369" y="5244633"/>
            <a:chExt cx="6826556" cy="713250"/>
          </a:xfrm>
        </p:grpSpPr>
        <p:sp>
          <p:nvSpPr>
            <p:cNvPr id="6" name="任意多边形 5"/>
            <p:cNvSpPr/>
            <p:nvPr/>
          </p:nvSpPr>
          <p:spPr>
            <a:xfrm>
              <a:off x="4158369" y="5427067"/>
              <a:ext cx="485451" cy="476391"/>
            </a:xfrm>
            <a:custGeom>
              <a:avLst/>
              <a:gdLst/>
              <a:ahLst/>
              <a:cxnLst/>
              <a:rect l="l" t="t" r="r" b="b"/>
              <a:pathLst>
                <a:path w="567307" h="567307">
                  <a:moveTo>
                    <a:pt x="0" y="283653"/>
                  </a:moveTo>
                  <a:cubicBezTo>
                    <a:pt x="0" y="126664"/>
                    <a:pt x="126996" y="0"/>
                    <a:pt x="283653" y="0"/>
                  </a:cubicBezTo>
                  <a:cubicBezTo>
                    <a:pt x="440311" y="0"/>
                    <a:pt x="567307" y="126664"/>
                    <a:pt x="567307" y="283653"/>
                  </a:cubicBezTo>
                  <a:cubicBezTo>
                    <a:pt x="567307" y="439979"/>
                    <a:pt x="440311" y="567307"/>
                    <a:pt x="283653" y="567307"/>
                  </a:cubicBezTo>
                  <a:cubicBezTo>
                    <a:pt x="126996" y="567307"/>
                    <a:pt x="0" y="439979"/>
                    <a:pt x="0" y="283653"/>
                  </a:cubicBezTo>
                  <a:close/>
                </a:path>
              </a:pathLst>
            </a:custGeom>
            <a:solidFill>
              <a:schemeClr val="accent4"/>
            </a:solidFill>
            <a:ln w="30400" cap="flat">
              <a:solidFill>
                <a:srgbClr val="FFFFFF"/>
              </a:solidFill>
              <a:bevel/>
            </a:ln>
          </p:spPr>
          <p:txBody>
            <a:bodyPr wrap="square" lIns="0" tIns="0" rIns="0" bIns="0" rtlCol="0" anchor="ctr"/>
            <a:lstStyle/>
            <a:p>
              <a:pPr algn="ctr">
                <a:lnSpc>
                  <a:spcPct val="100000"/>
                </a:lnSpc>
              </a:pPr>
              <a:r>
                <a:rPr sz="1672" dirty="0">
                  <a:solidFill>
                    <a:srgbClr val="FFFFFF"/>
                  </a:solidFill>
                  <a:latin typeface="Arial"/>
                </a:rPr>
                <a:t>4</a:t>
              </a:r>
            </a:p>
          </p:txBody>
        </p:sp>
        <p:sp>
          <p:nvSpPr>
            <p:cNvPr id="10" name="任意多边形 9"/>
            <p:cNvSpPr/>
            <p:nvPr/>
          </p:nvSpPr>
          <p:spPr>
            <a:xfrm>
              <a:off x="4971720" y="5244633"/>
              <a:ext cx="6013205" cy="713250"/>
            </a:xfrm>
            <a:custGeom>
              <a:avLst/>
              <a:gdLst>
                <a:gd name="rtl" fmla="*/ 135911 w 3799111"/>
                <a:gd name="rtr" fmla="*/ 3799111 w 3799111"/>
              </a:gdLst>
              <a:ahLst/>
              <a:cxnLst/>
              <a:rect l="rtl" t="t" r="rtr" b="b"/>
              <a:pathLst>
                <a:path w="3799111" h="718110">
                  <a:moveTo>
                    <a:pt x="143622" y="0"/>
                  </a:moveTo>
                  <a:lnTo>
                    <a:pt x="3655486" y="0"/>
                  </a:lnTo>
                  <a:cubicBezTo>
                    <a:pt x="3734807" y="0"/>
                    <a:pt x="3799111" y="65431"/>
                    <a:pt x="3799111" y="146144"/>
                  </a:cubicBezTo>
                  <a:lnTo>
                    <a:pt x="3799111" y="571966"/>
                  </a:lnTo>
                  <a:cubicBezTo>
                    <a:pt x="3799111" y="652679"/>
                    <a:pt x="3734807" y="718110"/>
                    <a:pt x="3655486" y="718110"/>
                  </a:cubicBezTo>
                  <a:lnTo>
                    <a:pt x="143622" y="718110"/>
                  </a:lnTo>
                  <a:cubicBezTo>
                    <a:pt x="64302" y="718110"/>
                    <a:pt x="0" y="652679"/>
                    <a:pt x="0" y="571966"/>
                  </a:cubicBezTo>
                  <a:lnTo>
                    <a:pt x="0" y="146144"/>
                  </a:lnTo>
                  <a:cubicBezTo>
                    <a:pt x="0" y="65431"/>
                    <a:pt x="64302" y="0"/>
                    <a:pt x="143622" y="0"/>
                  </a:cubicBezTo>
                  <a:close/>
                </a:path>
              </a:pathLst>
            </a:custGeom>
            <a:noFill/>
            <a:ln w="12700" cap="flat">
              <a:solidFill>
                <a:schemeClr val="bg1">
                  <a:lumMod val="85000"/>
                </a:schemeClr>
              </a:solidFill>
              <a:bevel/>
            </a:ln>
          </p:spPr>
          <p:txBody>
            <a:bodyPr wrap="square" lIns="0" tIns="0" rIns="0" bIns="0" rtlCol="0" anchor="ctr"/>
            <a:lstStyle/>
            <a:p>
              <a:pPr algn="l">
                <a:lnSpc>
                  <a:spcPct val="100000"/>
                </a:lnSpc>
              </a:pPr>
              <a:endParaRPr sz="1064" dirty="0">
                <a:solidFill>
                  <a:srgbClr val="000000"/>
                </a:solidFill>
                <a:latin typeface="Comic Sans MS"/>
              </a:endParaRPr>
            </a:p>
          </p:txBody>
        </p:sp>
        <p:sp>
          <p:nvSpPr>
            <p:cNvPr id="14" name="文本框 13"/>
            <p:cNvSpPr txBox="1"/>
            <p:nvPr/>
          </p:nvSpPr>
          <p:spPr>
            <a:xfrm>
              <a:off x="5116146" y="5325977"/>
              <a:ext cx="5863300" cy="533938"/>
            </a:xfrm>
            <a:prstGeom prst="rect">
              <a:avLst/>
            </a:prstGeom>
            <a:noFill/>
          </p:spPr>
          <p:txBody>
            <a:bodyPr wrap="square" rtlCol="0">
              <a:spAutoFit/>
              <a:scene3d>
                <a:camera prst="orthographicFront"/>
                <a:lightRig rig="threePt" dir="t"/>
              </a:scene3d>
              <a:sp3d contourW="12700"/>
            </a:bodyPr>
            <a:lstStyle/>
            <a:p>
              <a:pPr lvl="0" algn="just">
                <a:lnSpc>
                  <a:spcPct val="120000"/>
                </a:lnSpc>
              </a:pPr>
              <a:r>
                <a:rPr lang="en-US" sz="2000" dirty="0" err="1"/>
                <a:t>Thiếu</a:t>
              </a:r>
              <a:r>
                <a:rPr lang="en-US" sz="2000" dirty="0"/>
                <a:t> </a:t>
              </a:r>
              <a:r>
                <a:rPr lang="en-US" sz="2000" dirty="0" err="1"/>
                <a:t>kiến</a:t>
              </a:r>
              <a:r>
                <a:rPr lang="en-US" sz="2000" dirty="0"/>
                <a:t> </a:t>
              </a:r>
              <a:r>
                <a:rPr lang="en-US" sz="2000" dirty="0" err="1"/>
                <a:t>thức</a:t>
              </a:r>
              <a:r>
                <a:rPr lang="en-US" sz="2000" dirty="0"/>
                <a:t> </a:t>
              </a:r>
              <a:r>
                <a:rPr lang="en-US" sz="2000" dirty="0" err="1"/>
                <a:t>trong</a:t>
              </a:r>
              <a:r>
                <a:rPr lang="en-US" sz="2000" dirty="0"/>
                <a:t> </a:t>
              </a:r>
              <a:r>
                <a:rPr lang="en-US" sz="2000" dirty="0" err="1"/>
                <a:t>việc</a:t>
              </a:r>
              <a:r>
                <a:rPr lang="en-US" sz="2000" dirty="0"/>
                <a:t> </a:t>
              </a:r>
              <a:r>
                <a:rPr lang="en-US" sz="2000" dirty="0" err="1"/>
                <a:t>xây</a:t>
              </a:r>
              <a:r>
                <a:rPr lang="en-US" sz="2000" dirty="0"/>
                <a:t> </a:t>
              </a:r>
              <a:r>
                <a:rPr lang="en-US" sz="2000" dirty="0" err="1"/>
                <a:t>dựng</a:t>
              </a:r>
              <a:r>
                <a:rPr lang="en-US" sz="2000" dirty="0"/>
                <a:t> </a:t>
              </a:r>
              <a:r>
                <a:rPr lang="en-US" sz="2000" dirty="0" err="1"/>
                <a:t>và</a:t>
              </a:r>
              <a:r>
                <a:rPr lang="en-US" sz="2000" dirty="0"/>
                <a:t> </a:t>
              </a:r>
              <a:r>
                <a:rPr lang="en-US" sz="2000" dirty="0" err="1"/>
                <a:t>thiết</a:t>
              </a:r>
              <a:r>
                <a:rPr lang="en-US" sz="2000" dirty="0"/>
                <a:t> </a:t>
              </a:r>
              <a:r>
                <a:rPr lang="en-US" sz="2000" dirty="0" err="1"/>
                <a:t>kế</a:t>
              </a:r>
              <a:r>
                <a:rPr lang="en-US" sz="2000" dirty="0"/>
                <a:t> website, </a:t>
              </a:r>
              <a:r>
                <a:rPr lang="en-US" sz="2000" dirty="0" err="1"/>
                <a:t>đặc</a:t>
              </a:r>
              <a:r>
                <a:rPr lang="en-US" sz="2000" dirty="0"/>
                <a:t> </a:t>
              </a:r>
              <a:r>
                <a:rPr lang="en-US" sz="2000" dirty="0" err="1"/>
                <a:t>biệt</a:t>
              </a:r>
              <a:r>
                <a:rPr lang="en-US" sz="2000" dirty="0"/>
                <a:t> </a:t>
              </a:r>
              <a:r>
                <a:rPr lang="en-US" sz="2000" dirty="0" err="1"/>
                <a:t>là</a:t>
              </a:r>
              <a:r>
                <a:rPr lang="en-US" sz="2000" dirty="0"/>
                <a:t> </a:t>
              </a:r>
              <a:r>
                <a:rPr lang="en-US" sz="2000" dirty="0" err="1"/>
                <a:t>trong</a:t>
              </a:r>
              <a:r>
                <a:rPr lang="en-US" sz="2000" dirty="0"/>
                <a:t> </a:t>
              </a:r>
              <a:r>
                <a:rPr lang="vi-VN" sz="2000" dirty="0"/>
                <a:t>việc coding, kiểm thử</a:t>
              </a:r>
              <a:r>
                <a:rPr lang="en-US" sz="2000" dirty="0"/>
                <a:t>. T</a:t>
              </a:r>
              <a:r>
                <a:rPr lang="vi-VN" sz="2000" dirty="0"/>
                <a:t>hiếu kinh nghiệm trong việc quản trị dự án.</a:t>
              </a:r>
              <a:endParaRPr lang="en-US" sz="2000" dirty="0"/>
            </a:p>
          </p:txBody>
        </p:sp>
      </p:grpSp>
      <p:grpSp>
        <p:nvGrpSpPr>
          <p:cNvPr id="20" name="组合 16"/>
          <p:cNvGrpSpPr/>
          <p:nvPr/>
        </p:nvGrpSpPr>
        <p:grpSpPr>
          <a:xfrm>
            <a:off x="4268619" y="5718907"/>
            <a:ext cx="7555611" cy="970771"/>
            <a:chOff x="4294409" y="5221418"/>
            <a:chExt cx="6816808" cy="650288"/>
          </a:xfrm>
        </p:grpSpPr>
        <p:sp>
          <p:nvSpPr>
            <p:cNvPr id="21" name="任意多边形 5"/>
            <p:cNvSpPr/>
            <p:nvPr/>
          </p:nvSpPr>
          <p:spPr>
            <a:xfrm>
              <a:off x="4294409" y="5221418"/>
              <a:ext cx="601657" cy="478115"/>
            </a:xfrm>
            <a:custGeom>
              <a:avLst/>
              <a:gdLst/>
              <a:ahLst/>
              <a:cxnLst/>
              <a:rect l="l" t="t" r="r" b="b"/>
              <a:pathLst>
                <a:path w="567307" h="567307">
                  <a:moveTo>
                    <a:pt x="0" y="283653"/>
                  </a:moveTo>
                  <a:cubicBezTo>
                    <a:pt x="0" y="126664"/>
                    <a:pt x="126996" y="0"/>
                    <a:pt x="283653" y="0"/>
                  </a:cubicBezTo>
                  <a:cubicBezTo>
                    <a:pt x="440311" y="0"/>
                    <a:pt x="567307" y="126664"/>
                    <a:pt x="567307" y="283653"/>
                  </a:cubicBezTo>
                  <a:cubicBezTo>
                    <a:pt x="567307" y="439979"/>
                    <a:pt x="440311" y="567307"/>
                    <a:pt x="283653" y="567307"/>
                  </a:cubicBezTo>
                  <a:cubicBezTo>
                    <a:pt x="126996" y="567307"/>
                    <a:pt x="0" y="439979"/>
                    <a:pt x="0" y="283653"/>
                  </a:cubicBezTo>
                  <a:close/>
                </a:path>
              </a:pathLst>
            </a:custGeom>
            <a:solidFill>
              <a:schemeClr val="accent4"/>
            </a:solidFill>
            <a:ln w="30400" cap="flat">
              <a:solidFill>
                <a:srgbClr val="FFFFFF"/>
              </a:solidFill>
              <a:bevel/>
            </a:ln>
          </p:spPr>
          <p:txBody>
            <a:bodyPr wrap="square" lIns="0" tIns="0" rIns="0" bIns="0" rtlCol="0" anchor="ctr"/>
            <a:lstStyle/>
            <a:p>
              <a:pPr algn="ctr">
                <a:lnSpc>
                  <a:spcPct val="100000"/>
                </a:lnSpc>
              </a:pPr>
              <a:r>
                <a:rPr lang="en-US" sz="1672" dirty="0">
                  <a:solidFill>
                    <a:srgbClr val="FFFFFF"/>
                  </a:solidFill>
                  <a:latin typeface="Arial"/>
                </a:rPr>
                <a:t>6</a:t>
              </a:r>
              <a:endParaRPr sz="1672" dirty="0">
                <a:solidFill>
                  <a:srgbClr val="FFFFFF"/>
                </a:solidFill>
                <a:latin typeface="Arial"/>
              </a:endParaRPr>
            </a:p>
          </p:txBody>
        </p:sp>
        <p:sp>
          <p:nvSpPr>
            <p:cNvPr id="22" name="任意多边形 9"/>
            <p:cNvSpPr/>
            <p:nvPr/>
          </p:nvSpPr>
          <p:spPr>
            <a:xfrm>
              <a:off x="5201694" y="5244633"/>
              <a:ext cx="5909523" cy="627073"/>
            </a:xfrm>
            <a:custGeom>
              <a:avLst/>
              <a:gdLst>
                <a:gd name="rtl" fmla="*/ 135911 w 3799111"/>
                <a:gd name="rtr" fmla="*/ 3799111 w 3799111"/>
              </a:gdLst>
              <a:ahLst/>
              <a:cxnLst/>
              <a:rect l="rtl" t="t" r="rtr" b="b"/>
              <a:pathLst>
                <a:path w="3799111" h="718110">
                  <a:moveTo>
                    <a:pt x="143622" y="0"/>
                  </a:moveTo>
                  <a:lnTo>
                    <a:pt x="3655486" y="0"/>
                  </a:lnTo>
                  <a:cubicBezTo>
                    <a:pt x="3734807" y="0"/>
                    <a:pt x="3799111" y="65431"/>
                    <a:pt x="3799111" y="146144"/>
                  </a:cubicBezTo>
                  <a:lnTo>
                    <a:pt x="3799111" y="571966"/>
                  </a:lnTo>
                  <a:cubicBezTo>
                    <a:pt x="3799111" y="652679"/>
                    <a:pt x="3734807" y="718110"/>
                    <a:pt x="3655486" y="718110"/>
                  </a:cubicBezTo>
                  <a:lnTo>
                    <a:pt x="143622" y="718110"/>
                  </a:lnTo>
                  <a:cubicBezTo>
                    <a:pt x="64302" y="718110"/>
                    <a:pt x="0" y="652679"/>
                    <a:pt x="0" y="571966"/>
                  </a:cubicBezTo>
                  <a:lnTo>
                    <a:pt x="0" y="146144"/>
                  </a:lnTo>
                  <a:cubicBezTo>
                    <a:pt x="0" y="65431"/>
                    <a:pt x="64302" y="0"/>
                    <a:pt x="143622" y="0"/>
                  </a:cubicBezTo>
                  <a:close/>
                </a:path>
              </a:pathLst>
            </a:custGeom>
            <a:noFill/>
            <a:ln w="12700" cap="flat">
              <a:solidFill>
                <a:schemeClr val="bg1">
                  <a:lumMod val="85000"/>
                </a:schemeClr>
              </a:solidFill>
              <a:bevel/>
            </a:ln>
          </p:spPr>
          <p:txBody>
            <a:bodyPr wrap="square" lIns="0" tIns="0" rIns="0" bIns="0" rtlCol="0" anchor="ctr"/>
            <a:lstStyle/>
            <a:p>
              <a:pPr algn="l">
                <a:lnSpc>
                  <a:spcPct val="100000"/>
                </a:lnSpc>
              </a:pPr>
              <a:endParaRPr sz="1064" dirty="0">
                <a:solidFill>
                  <a:srgbClr val="000000"/>
                </a:solidFill>
                <a:latin typeface="Comic Sans MS"/>
              </a:endParaRPr>
            </a:p>
          </p:txBody>
        </p:sp>
        <p:sp>
          <p:nvSpPr>
            <p:cNvPr id="23" name="文本框 13"/>
            <p:cNvSpPr txBox="1"/>
            <p:nvPr/>
          </p:nvSpPr>
          <p:spPr>
            <a:xfrm>
              <a:off x="5343439" y="5302189"/>
              <a:ext cx="5680431" cy="533937"/>
            </a:xfrm>
            <a:prstGeom prst="rect">
              <a:avLst/>
            </a:prstGeom>
            <a:noFill/>
          </p:spPr>
          <p:txBody>
            <a:bodyPr wrap="square" rtlCol="0">
              <a:spAutoFit/>
              <a:scene3d>
                <a:camera prst="orthographicFront"/>
                <a:lightRig rig="threePt" dir="t"/>
              </a:scene3d>
              <a:sp3d contourW="12700"/>
            </a:bodyPr>
            <a:lstStyle/>
            <a:p>
              <a:pPr lvl="0" algn="just">
                <a:lnSpc>
                  <a:spcPct val="120000"/>
                </a:lnSpc>
              </a:pPr>
              <a:r>
                <a:rPr lang="vi-VN" sz="2000" dirty="0"/>
                <a:t>Không đủ thời gian và nhân lực trong việc tìm kiếm thông tin phòng trọ cũng như kết nối với các chủ</a:t>
              </a:r>
              <a:r>
                <a:rPr lang="en-US" sz="2000" dirty="0"/>
                <a:t> </a:t>
              </a:r>
              <a:r>
                <a:rPr lang="en-US" sz="2000" dirty="0" err="1"/>
                <a:t>trọ</a:t>
              </a:r>
              <a:r>
                <a:rPr lang="en-US" sz="2000" dirty="0"/>
                <a:t>.</a:t>
              </a:r>
            </a:p>
          </p:txBody>
        </p:sp>
      </p:grpSp>
      <p:grpSp>
        <p:nvGrpSpPr>
          <p:cNvPr id="28" name="组合 15"/>
          <p:cNvGrpSpPr/>
          <p:nvPr/>
        </p:nvGrpSpPr>
        <p:grpSpPr>
          <a:xfrm>
            <a:off x="3068550" y="4672526"/>
            <a:ext cx="8755677" cy="938260"/>
            <a:chOff x="2836880" y="4177820"/>
            <a:chExt cx="8096464" cy="639377"/>
          </a:xfrm>
        </p:grpSpPr>
        <p:sp>
          <p:nvSpPr>
            <p:cNvPr id="29" name="任意多边形 4"/>
            <p:cNvSpPr/>
            <p:nvPr/>
          </p:nvSpPr>
          <p:spPr>
            <a:xfrm>
              <a:off x="2836880" y="4283207"/>
              <a:ext cx="649995" cy="509790"/>
            </a:xfrm>
            <a:custGeom>
              <a:avLst/>
              <a:gdLst/>
              <a:ahLst/>
              <a:cxnLst/>
              <a:rect l="l" t="t" r="r" b="b"/>
              <a:pathLst>
                <a:path w="567307" h="567307">
                  <a:moveTo>
                    <a:pt x="0" y="283653"/>
                  </a:moveTo>
                  <a:cubicBezTo>
                    <a:pt x="0" y="126664"/>
                    <a:pt x="126996" y="0"/>
                    <a:pt x="283653" y="0"/>
                  </a:cubicBezTo>
                  <a:cubicBezTo>
                    <a:pt x="440311" y="0"/>
                    <a:pt x="567307" y="126664"/>
                    <a:pt x="567307" y="283653"/>
                  </a:cubicBezTo>
                  <a:cubicBezTo>
                    <a:pt x="567307" y="439979"/>
                    <a:pt x="440311" y="567307"/>
                    <a:pt x="283653" y="567307"/>
                  </a:cubicBezTo>
                  <a:cubicBezTo>
                    <a:pt x="126996" y="567307"/>
                    <a:pt x="0" y="439979"/>
                    <a:pt x="0" y="283653"/>
                  </a:cubicBezTo>
                  <a:close/>
                </a:path>
              </a:pathLst>
            </a:custGeom>
            <a:solidFill>
              <a:schemeClr val="accent3"/>
            </a:solidFill>
            <a:ln w="30400" cap="flat">
              <a:solidFill>
                <a:srgbClr val="FFFFFF"/>
              </a:solidFill>
              <a:bevel/>
            </a:ln>
          </p:spPr>
          <p:txBody>
            <a:bodyPr wrap="square" lIns="0" tIns="0" rIns="0" bIns="0" rtlCol="0" anchor="ctr"/>
            <a:lstStyle/>
            <a:p>
              <a:pPr algn="ctr">
                <a:lnSpc>
                  <a:spcPct val="100000"/>
                </a:lnSpc>
              </a:pPr>
              <a:r>
                <a:rPr lang="en-US" sz="1672" dirty="0">
                  <a:solidFill>
                    <a:srgbClr val="FFFFFF"/>
                  </a:solidFill>
                  <a:latin typeface="Arial"/>
                </a:rPr>
                <a:t>5</a:t>
              </a:r>
              <a:endParaRPr sz="1672" dirty="0">
                <a:solidFill>
                  <a:srgbClr val="FFFFFF"/>
                </a:solidFill>
                <a:latin typeface="Arial"/>
              </a:endParaRPr>
            </a:p>
          </p:txBody>
        </p:sp>
        <p:sp>
          <p:nvSpPr>
            <p:cNvPr id="30" name="任意多边形 8"/>
            <p:cNvSpPr/>
            <p:nvPr/>
          </p:nvSpPr>
          <p:spPr>
            <a:xfrm>
              <a:off x="3673435" y="4177820"/>
              <a:ext cx="7259909" cy="639377"/>
            </a:xfrm>
            <a:custGeom>
              <a:avLst/>
              <a:gdLst>
                <a:gd name="rtl" fmla="*/ 89026 w 5439426"/>
                <a:gd name="rtr" fmla="*/ 5439426 w 5439426"/>
              </a:gdLst>
              <a:ahLst/>
              <a:cxnLst/>
              <a:rect l="rtl" t="t" r="rtr" b="b"/>
              <a:pathLst>
                <a:path w="5439426" h="718110">
                  <a:moveTo>
                    <a:pt x="143622" y="0"/>
                  </a:moveTo>
                  <a:lnTo>
                    <a:pt x="5295809" y="0"/>
                  </a:lnTo>
                  <a:cubicBezTo>
                    <a:pt x="5375130" y="0"/>
                    <a:pt x="5439426" y="63478"/>
                    <a:pt x="5439426" y="141782"/>
                  </a:cubicBezTo>
                  <a:lnTo>
                    <a:pt x="5439426" y="576329"/>
                  </a:lnTo>
                  <a:cubicBezTo>
                    <a:pt x="5439426" y="654632"/>
                    <a:pt x="5375130" y="718110"/>
                    <a:pt x="5295809" y="718110"/>
                  </a:cubicBezTo>
                  <a:lnTo>
                    <a:pt x="143622" y="718110"/>
                  </a:lnTo>
                  <a:cubicBezTo>
                    <a:pt x="64302" y="718110"/>
                    <a:pt x="0" y="654632"/>
                    <a:pt x="0" y="576329"/>
                  </a:cubicBezTo>
                  <a:lnTo>
                    <a:pt x="0" y="141782"/>
                  </a:lnTo>
                  <a:cubicBezTo>
                    <a:pt x="0" y="63478"/>
                    <a:pt x="64302" y="0"/>
                    <a:pt x="143622" y="0"/>
                  </a:cubicBezTo>
                  <a:close/>
                </a:path>
              </a:pathLst>
            </a:custGeom>
            <a:noFill/>
            <a:ln w="12700" cap="flat">
              <a:solidFill>
                <a:schemeClr val="bg1">
                  <a:lumMod val="85000"/>
                </a:schemeClr>
              </a:solidFill>
              <a:bevel/>
            </a:ln>
          </p:spPr>
          <p:txBody>
            <a:bodyPr wrap="square" lIns="0" tIns="0" rIns="0" bIns="0" rtlCol="0" anchor="ctr"/>
            <a:lstStyle/>
            <a:p>
              <a:pPr algn="l">
                <a:lnSpc>
                  <a:spcPct val="100000"/>
                </a:lnSpc>
              </a:pPr>
              <a:endParaRPr sz="1064" dirty="0">
                <a:solidFill>
                  <a:srgbClr val="000000"/>
                </a:solidFill>
                <a:latin typeface="Comic Sans MS"/>
              </a:endParaRPr>
            </a:p>
          </p:txBody>
        </p:sp>
        <p:sp>
          <p:nvSpPr>
            <p:cNvPr id="31" name="文本框 12"/>
            <p:cNvSpPr txBox="1"/>
            <p:nvPr/>
          </p:nvSpPr>
          <p:spPr>
            <a:xfrm>
              <a:off x="3881082" y="4236525"/>
              <a:ext cx="7019995" cy="543169"/>
            </a:xfrm>
            <a:prstGeom prst="rect">
              <a:avLst/>
            </a:prstGeom>
            <a:noFill/>
          </p:spPr>
          <p:txBody>
            <a:bodyPr wrap="square" rtlCol="0">
              <a:spAutoFit/>
              <a:scene3d>
                <a:camera prst="orthographicFront"/>
                <a:lightRig rig="threePt" dir="t"/>
              </a:scene3d>
              <a:sp3d contourW="12700"/>
            </a:bodyPr>
            <a:lstStyle/>
            <a:p>
              <a:pPr lvl="0" algn="just">
                <a:lnSpc>
                  <a:spcPct val="120000"/>
                </a:lnSpc>
              </a:pPr>
              <a:r>
                <a:rPr lang="en-US" sz="2000" dirty="0" err="1"/>
                <a:t>Tất</a:t>
              </a:r>
              <a:r>
                <a:rPr lang="en-US" sz="2000" dirty="0"/>
                <a:t> </a:t>
              </a:r>
              <a:r>
                <a:rPr lang="en-US" sz="2000" dirty="0" err="1"/>
                <a:t>cả</a:t>
              </a:r>
              <a:r>
                <a:rPr lang="en-US" sz="2000" dirty="0"/>
                <a:t> </a:t>
              </a:r>
              <a:r>
                <a:rPr lang="en-US" sz="2000" dirty="0" err="1"/>
                <a:t>các</a:t>
              </a:r>
              <a:r>
                <a:rPr lang="en-US" sz="2000" dirty="0"/>
                <a:t> </a:t>
              </a:r>
              <a:r>
                <a:rPr lang="en-US" sz="2000" dirty="0" err="1"/>
                <a:t>thành</a:t>
              </a:r>
              <a:r>
                <a:rPr lang="en-US" sz="2000" dirty="0"/>
                <a:t> </a:t>
              </a:r>
              <a:r>
                <a:rPr lang="en-US" sz="2000" dirty="0" err="1"/>
                <a:t>viên</a:t>
              </a:r>
              <a:r>
                <a:rPr lang="en-US" sz="2000" dirty="0"/>
                <a:t> </a:t>
              </a:r>
              <a:r>
                <a:rPr lang="en-US" sz="2000" dirty="0" err="1"/>
                <a:t>đều</a:t>
              </a:r>
              <a:r>
                <a:rPr lang="en-US" sz="2000" dirty="0"/>
                <a:t> </a:t>
              </a:r>
              <a:r>
                <a:rPr lang="en-US" sz="2000" dirty="0" err="1"/>
                <a:t>chung</a:t>
              </a:r>
              <a:r>
                <a:rPr lang="en-US" sz="2000" dirty="0"/>
                <a:t> </a:t>
              </a:r>
              <a:r>
                <a:rPr lang="en-US" sz="2000" dirty="0" err="1"/>
                <a:t>một</a:t>
              </a:r>
              <a:r>
                <a:rPr lang="en-US" sz="2000" dirty="0"/>
                <a:t> </a:t>
              </a:r>
              <a:r>
                <a:rPr lang="en-US" sz="2000" dirty="0" err="1"/>
                <a:t>chuyên</a:t>
              </a:r>
              <a:r>
                <a:rPr lang="en-US" sz="2000" dirty="0"/>
                <a:t> </a:t>
              </a:r>
              <a:r>
                <a:rPr lang="en-US" sz="2000" dirty="0" err="1"/>
                <a:t>ngành</a:t>
              </a:r>
              <a:r>
                <a:rPr lang="en-US" sz="2000" dirty="0"/>
                <a:t>, do </a:t>
              </a:r>
              <a:r>
                <a:rPr lang="en-US" sz="2000" dirty="0" err="1"/>
                <a:t>đó</a:t>
              </a:r>
              <a:r>
                <a:rPr lang="en-US" sz="2000" dirty="0"/>
                <a:t> </a:t>
              </a:r>
              <a:r>
                <a:rPr lang="en-US" sz="2000" dirty="0" err="1"/>
                <a:t>mà</a:t>
              </a:r>
              <a:r>
                <a:rPr lang="en-US" sz="2000" dirty="0"/>
                <a:t> </a:t>
              </a:r>
              <a:r>
                <a:rPr lang="en-US" sz="2000" dirty="0" err="1"/>
                <a:t>có</a:t>
              </a:r>
              <a:r>
                <a:rPr lang="en-US" sz="2000" dirty="0"/>
                <a:t> </a:t>
              </a:r>
              <a:r>
                <a:rPr lang="en-US" sz="2000" dirty="0" err="1"/>
                <a:t>nhiều</a:t>
              </a:r>
              <a:r>
                <a:rPr lang="en-US" sz="2000" dirty="0"/>
                <a:t> </a:t>
              </a:r>
              <a:r>
                <a:rPr lang="en-US" sz="2000" dirty="0" err="1"/>
                <a:t>kiến</a:t>
              </a:r>
              <a:r>
                <a:rPr lang="en-US" sz="2000" dirty="0"/>
                <a:t> </a:t>
              </a:r>
              <a:r>
                <a:rPr lang="en-US" sz="2000" dirty="0" err="1"/>
                <a:t>thức</a:t>
              </a:r>
              <a:r>
                <a:rPr lang="en-US" sz="2000" dirty="0"/>
                <a:t> </a:t>
              </a:r>
              <a:r>
                <a:rPr lang="vi-VN" sz="2000" dirty="0"/>
                <a:t>không nắm bắt được.</a:t>
              </a:r>
              <a:endParaRPr lang="en-US" sz="2000" dirty="0"/>
            </a:p>
          </p:txBody>
        </p:sp>
      </p:grpSp>
      <p:grpSp>
        <p:nvGrpSpPr>
          <p:cNvPr id="32" name="组合 19"/>
          <p:cNvGrpSpPr/>
          <p:nvPr/>
        </p:nvGrpSpPr>
        <p:grpSpPr>
          <a:xfrm>
            <a:off x="0" y="3809888"/>
            <a:ext cx="2987749" cy="2174410"/>
            <a:chOff x="479720" y="239597"/>
            <a:chExt cx="16338520" cy="2174410"/>
          </a:xfrm>
        </p:grpSpPr>
        <p:pic>
          <p:nvPicPr>
            <p:cNvPr id="33" name="图片 20"/>
            <p:cNvPicPr>
              <a:picLocks noChangeAspect="1"/>
            </p:cNvPicPr>
            <p:nvPr/>
          </p:nvPicPr>
          <p:blipFill>
            <a:blip r:embed="rId3"/>
            <a:stretch>
              <a:fillRect/>
            </a:stretch>
          </p:blipFill>
          <p:spPr>
            <a:xfrm>
              <a:off x="479720" y="239597"/>
              <a:ext cx="4864333" cy="931545"/>
            </a:xfrm>
            <a:prstGeom prst="rect">
              <a:avLst/>
            </a:prstGeom>
          </p:spPr>
        </p:pic>
        <p:sp>
          <p:nvSpPr>
            <p:cNvPr id="34" name="文本框 21"/>
            <p:cNvSpPr txBox="1"/>
            <p:nvPr/>
          </p:nvSpPr>
          <p:spPr>
            <a:xfrm>
              <a:off x="1225706" y="473170"/>
              <a:ext cx="3372356"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12</a:t>
              </a:r>
              <a:endParaRPr lang="zh-CN" altLang="en-US" sz="2800" b="1" dirty="0">
                <a:solidFill>
                  <a:schemeClr val="bg1"/>
                </a:solidFill>
                <a:latin typeface="Century Gothic" panose="020B0502020202020204" pitchFamily="34" charset="0"/>
              </a:endParaRPr>
            </a:p>
          </p:txBody>
        </p:sp>
        <p:sp>
          <p:nvSpPr>
            <p:cNvPr id="35" name="文本框 23"/>
            <p:cNvSpPr txBox="1"/>
            <p:nvPr/>
          </p:nvSpPr>
          <p:spPr>
            <a:xfrm>
              <a:off x="479720" y="1336789"/>
              <a:ext cx="16338520" cy="1077218"/>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Những</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rủi</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ro</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gặp</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phải</a:t>
              </a:r>
              <a:endParaRPr lang="zh-CN" altLang="en-US" sz="3200" b="1" dirty="0">
                <a:solidFill>
                  <a:schemeClr val="accent1"/>
                </a:solidFill>
                <a:latin typeface="Century Gothic" panose="020B0502020202020204" pitchFamily="34" charset="0"/>
              </a:endParaRPr>
            </a:p>
          </p:txBody>
        </p:sp>
      </p:grpSp>
    </p:spTree>
    <p:extLst>
      <p:ext uri="{BB962C8B-B14F-4D97-AF65-F5344CB8AC3E}">
        <p14:creationId xmlns:p14="http://schemas.microsoft.com/office/powerpoint/2010/main" val="27989741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500"/>
                                        <p:tgtEl>
                                          <p:spTgt spid="17"/>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left)">
                                      <p:cBhvr>
                                        <p:cTn id="28" dur="500"/>
                                        <p:tgtEl>
                                          <p:spTgt spid="28"/>
                                        </p:tgtEl>
                                      </p:cBhvr>
                                    </p:animEffect>
                                  </p:childTnLst>
                                </p:cTn>
                              </p:par>
                            </p:childTnLst>
                          </p:cTn>
                        </p:par>
                        <p:par>
                          <p:cTn id="29" fill="hold">
                            <p:stCondLst>
                              <p:cond delay="3000"/>
                            </p:stCondLst>
                            <p:childTnLst>
                              <p:par>
                                <p:cTn id="30" presetID="2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flipH="1">
            <a:off x="-300825" y="0"/>
            <a:ext cx="7219671" cy="6858000"/>
          </a:xfrm>
          <a:custGeom>
            <a:avLst/>
            <a:gdLst>
              <a:gd name="connsiteX0" fmla="*/ 7219671 w 7219671"/>
              <a:gd name="connsiteY0" fmla="*/ 0 h 6858000"/>
              <a:gd name="connsiteX1" fmla="*/ 6773363 w 7219671"/>
              <a:gd name="connsiteY1" fmla="*/ 0 h 6858000"/>
              <a:gd name="connsiteX2" fmla="*/ 6723620 w 7219671"/>
              <a:gd name="connsiteY2" fmla="*/ 0 h 6858000"/>
              <a:gd name="connsiteX3" fmla="*/ 6327055 w 7219671"/>
              <a:gd name="connsiteY3" fmla="*/ 0 h 6858000"/>
              <a:gd name="connsiteX4" fmla="*/ 6277312 w 7219671"/>
              <a:gd name="connsiteY4" fmla="*/ 0 h 6858000"/>
              <a:gd name="connsiteX5" fmla="*/ 5831004 w 7219671"/>
              <a:gd name="connsiteY5" fmla="*/ 0 h 6858000"/>
              <a:gd name="connsiteX6" fmla="*/ 0 w 7219671"/>
              <a:gd name="connsiteY6" fmla="*/ 6844472 h 6858000"/>
              <a:gd name="connsiteX7" fmla="*/ 6327055 w 7219671"/>
              <a:gd name="connsiteY7" fmla="*/ 6858000 h 6858000"/>
              <a:gd name="connsiteX8" fmla="*/ 6327055 w 7219671"/>
              <a:gd name="connsiteY8" fmla="*/ 6857046 h 6858000"/>
              <a:gd name="connsiteX9" fmla="*/ 6773363 w 7219671"/>
              <a:gd name="connsiteY9" fmla="*/ 6858000 h 6858000"/>
              <a:gd name="connsiteX10" fmla="*/ 6773363 w 7219671"/>
              <a:gd name="connsiteY10" fmla="*/ 6857046 h 6858000"/>
              <a:gd name="connsiteX11" fmla="*/ 7219671 w 721967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19671" h="6858000">
                <a:moveTo>
                  <a:pt x="7219671" y="0"/>
                </a:moveTo>
                <a:lnTo>
                  <a:pt x="6773363" y="0"/>
                </a:lnTo>
                <a:lnTo>
                  <a:pt x="6723620" y="0"/>
                </a:lnTo>
                <a:lnTo>
                  <a:pt x="6327055" y="0"/>
                </a:lnTo>
                <a:lnTo>
                  <a:pt x="6277312" y="0"/>
                </a:lnTo>
                <a:lnTo>
                  <a:pt x="5831004" y="0"/>
                </a:lnTo>
                <a:cubicBezTo>
                  <a:pt x="5831004" y="0"/>
                  <a:pt x="6143462" y="5659718"/>
                  <a:pt x="0" y="6844472"/>
                </a:cubicBezTo>
                <a:lnTo>
                  <a:pt x="6327055" y="6858000"/>
                </a:lnTo>
                <a:lnTo>
                  <a:pt x="6327055" y="6857046"/>
                </a:lnTo>
                <a:lnTo>
                  <a:pt x="6773363" y="6858000"/>
                </a:lnTo>
                <a:lnTo>
                  <a:pt x="6773363" y="6857046"/>
                </a:lnTo>
                <a:lnTo>
                  <a:pt x="7219671" y="6858000"/>
                </a:lnTo>
                <a:close/>
              </a:path>
            </a:pathLst>
          </a:custGeom>
          <a:solidFill>
            <a:schemeClr val="tx1">
              <a:lumMod val="85000"/>
              <a:lumOff val="15000"/>
            </a:schemeClr>
          </a:solidFill>
          <a:ln w="7600" cap="flat">
            <a:noFill/>
            <a:bevel/>
          </a:ln>
        </p:spPr>
      </p:sp>
      <p:grpSp>
        <p:nvGrpSpPr>
          <p:cNvPr id="2" name="组合 1"/>
          <p:cNvGrpSpPr/>
          <p:nvPr/>
        </p:nvGrpSpPr>
        <p:grpSpPr>
          <a:xfrm>
            <a:off x="753102" y="408388"/>
            <a:ext cx="11389031" cy="1248851"/>
            <a:chOff x="1202402" y="2053386"/>
            <a:chExt cx="9752653" cy="869546"/>
          </a:xfrm>
        </p:grpSpPr>
        <p:sp>
          <p:nvSpPr>
            <p:cNvPr id="3" name="任意多边形 2"/>
            <p:cNvSpPr/>
            <p:nvPr/>
          </p:nvSpPr>
          <p:spPr>
            <a:xfrm>
              <a:off x="1202402" y="2240891"/>
              <a:ext cx="642826" cy="505525"/>
            </a:xfrm>
            <a:custGeom>
              <a:avLst/>
              <a:gdLst/>
              <a:ahLst/>
              <a:cxnLst/>
              <a:rect l="l" t="t" r="r" b="b"/>
              <a:pathLst>
                <a:path w="567307" h="567307">
                  <a:moveTo>
                    <a:pt x="0" y="283653"/>
                  </a:moveTo>
                  <a:cubicBezTo>
                    <a:pt x="0" y="126664"/>
                    <a:pt x="126996" y="0"/>
                    <a:pt x="283653" y="0"/>
                  </a:cubicBezTo>
                  <a:cubicBezTo>
                    <a:pt x="440311" y="0"/>
                    <a:pt x="567307" y="126664"/>
                    <a:pt x="567307" y="283653"/>
                  </a:cubicBezTo>
                  <a:cubicBezTo>
                    <a:pt x="567307" y="439979"/>
                    <a:pt x="440311" y="567307"/>
                    <a:pt x="283653" y="567307"/>
                  </a:cubicBezTo>
                  <a:cubicBezTo>
                    <a:pt x="126996" y="567307"/>
                    <a:pt x="0" y="439979"/>
                    <a:pt x="0" y="283653"/>
                  </a:cubicBezTo>
                  <a:close/>
                </a:path>
              </a:pathLst>
            </a:custGeom>
            <a:solidFill>
              <a:schemeClr val="accent1"/>
            </a:solidFill>
            <a:ln w="30400" cap="flat">
              <a:solidFill>
                <a:srgbClr val="FFFFFF"/>
              </a:solidFill>
              <a:bevel/>
            </a:ln>
          </p:spPr>
          <p:txBody>
            <a:bodyPr wrap="square" lIns="0" tIns="0" rIns="0" bIns="0" rtlCol="0" anchor="ctr"/>
            <a:lstStyle/>
            <a:p>
              <a:pPr algn="ctr">
                <a:lnSpc>
                  <a:spcPct val="100000"/>
                </a:lnSpc>
              </a:pPr>
              <a:r>
                <a:rPr sz="1672" dirty="0">
                  <a:solidFill>
                    <a:srgbClr val="FFFFFF"/>
                  </a:solidFill>
                  <a:latin typeface="Arial"/>
                </a:rPr>
                <a:t>1</a:t>
              </a:r>
            </a:p>
          </p:txBody>
        </p:sp>
        <p:sp>
          <p:nvSpPr>
            <p:cNvPr id="7" name="任意多边形 6"/>
            <p:cNvSpPr/>
            <p:nvPr/>
          </p:nvSpPr>
          <p:spPr>
            <a:xfrm>
              <a:off x="2184897" y="2053386"/>
              <a:ext cx="8770158" cy="869546"/>
            </a:xfrm>
            <a:custGeom>
              <a:avLst/>
              <a:gdLst>
                <a:gd name="rtl" fmla="*/ 114000 w 6862800"/>
                <a:gd name="rtr" fmla="*/ 6862800 w 6862800"/>
              </a:gdLst>
              <a:ahLst/>
              <a:cxnLst/>
              <a:rect l="rtl" t="t" r="rtr" b="b"/>
              <a:pathLst>
                <a:path w="6862800" h="718110">
                  <a:moveTo>
                    <a:pt x="143622" y="0"/>
                  </a:moveTo>
                  <a:lnTo>
                    <a:pt x="6719175" y="0"/>
                  </a:lnTo>
                  <a:cubicBezTo>
                    <a:pt x="6798496" y="0"/>
                    <a:pt x="6862800" y="62637"/>
                    <a:pt x="6862800" y="139902"/>
                  </a:cubicBezTo>
                  <a:lnTo>
                    <a:pt x="6862800" y="578207"/>
                  </a:lnTo>
                  <a:cubicBezTo>
                    <a:pt x="6862800" y="655473"/>
                    <a:pt x="6798496" y="718110"/>
                    <a:pt x="6719175" y="718110"/>
                  </a:cubicBezTo>
                  <a:lnTo>
                    <a:pt x="143622" y="718110"/>
                  </a:lnTo>
                  <a:cubicBezTo>
                    <a:pt x="64302" y="718110"/>
                    <a:pt x="0" y="655473"/>
                    <a:pt x="0" y="578207"/>
                  </a:cubicBezTo>
                  <a:lnTo>
                    <a:pt x="0" y="139902"/>
                  </a:lnTo>
                  <a:cubicBezTo>
                    <a:pt x="0" y="62637"/>
                    <a:pt x="64302" y="0"/>
                    <a:pt x="143622" y="0"/>
                  </a:cubicBezTo>
                  <a:close/>
                </a:path>
              </a:pathLst>
            </a:custGeom>
            <a:noFill/>
            <a:ln w="12700" cap="flat">
              <a:solidFill>
                <a:schemeClr val="bg1">
                  <a:lumMod val="85000"/>
                </a:schemeClr>
              </a:solidFill>
              <a:bevel/>
            </a:ln>
          </p:spPr>
          <p:txBody>
            <a:bodyPr wrap="square" lIns="0" tIns="0" rIns="0" bIns="0" rtlCol="0" anchor="ctr"/>
            <a:lstStyle/>
            <a:p>
              <a:pPr algn="l">
                <a:lnSpc>
                  <a:spcPct val="100000"/>
                </a:lnSpc>
              </a:pPr>
              <a:endParaRPr sz="1064" dirty="0">
                <a:solidFill>
                  <a:srgbClr val="000000"/>
                </a:solidFill>
                <a:latin typeface="Comic Sans MS"/>
              </a:endParaRPr>
            </a:p>
          </p:txBody>
        </p:sp>
        <p:sp>
          <p:nvSpPr>
            <p:cNvPr id="11" name="文本框 10"/>
            <p:cNvSpPr txBox="1"/>
            <p:nvPr/>
          </p:nvSpPr>
          <p:spPr>
            <a:xfrm>
              <a:off x="2406269" y="2090475"/>
              <a:ext cx="8488102" cy="812144"/>
            </a:xfrm>
            <a:prstGeom prst="rect">
              <a:avLst/>
            </a:prstGeom>
            <a:noFill/>
          </p:spPr>
          <p:txBody>
            <a:bodyPr wrap="square" rtlCol="0">
              <a:spAutoFit/>
              <a:scene3d>
                <a:camera prst="orthographicFront"/>
                <a:lightRig rig="threePt" dir="t"/>
              </a:scene3d>
              <a:sp3d contourW="12700"/>
            </a:bodyPr>
            <a:lstStyle/>
            <a:p>
              <a:pPr lvl="0" algn="just">
                <a:lnSpc>
                  <a:spcPct val="120000"/>
                </a:lnSpc>
              </a:pPr>
              <a:r>
                <a:rPr lang="vi-VN" sz="2000" dirty="0"/>
                <a:t>Họp nhóm vào thứ tư, thứ bảy hàng tuần, các thành viên trong nhóm nói ra những khó khăn khi thực hiện công việc của mình. Cả nhóm sẽ cùng nhau góp ý/hỗ trợ thực hiện, nếu vẫn không được sẽ đưa ra các giải pháp thay thế.</a:t>
              </a:r>
              <a:endParaRPr lang="en-US" sz="2000" dirty="0"/>
            </a:p>
          </p:txBody>
        </p:sp>
      </p:grpSp>
      <p:grpSp>
        <p:nvGrpSpPr>
          <p:cNvPr id="15" name="组合 14"/>
          <p:cNvGrpSpPr/>
          <p:nvPr/>
        </p:nvGrpSpPr>
        <p:grpSpPr>
          <a:xfrm>
            <a:off x="1254282" y="2072345"/>
            <a:ext cx="10887849" cy="910507"/>
            <a:chOff x="1950221" y="3111004"/>
            <a:chExt cx="9563014" cy="813703"/>
          </a:xfrm>
        </p:grpSpPr>
        <p:sp>
          <p:nvSpPr>
            <p:cNvPr id="4" name="任意多边形 3"/>
            <p:cNvSpPr/>
            <p:nvPr/>
          </p:nvSpPr>
          <p:spPr>
            <a:xfrm>
              <a:off x="1950221" y="3222589"/>
              <a:ext cx="642826" cy="642826"/>
            </a:xfrm>
            <a:custGeom>
              <a:avLst/>
              <a:gdLst/>
              <a:ahLst/>
              <a:cxnLst/>
              <a:rect l="l" t="t" r="r" b="b"/>
              <a:pathLst>
                <a:path w="567307" h="567307">
                  <a:moveTo>
                    <a:pt x="0" y="283653"/>
                  </a:moveTo>
                  <a:cubicBezTo>
                    <a:pt x="0" y="126664"/>
                    <a:pt x="126996" y="0"/>
                    <a:pt x="283653" y="0"/>
                  </a:cubicBezTo>
                  <a:cubicBezTo>
                    <a:pt x="440311" y="0"/>
                    <a:pt x="567307" y="126664"/>
                    <a:pt x="567307" y="283653"/>
                  </a:cubicBezTo>
                  <a:cubicBezTo>
                    <a:pt x="567307" y="439979"/>
                    <a:pt x="440311" y="567307"/>
                    <a:pt x="283653" y="567307"/>
                  </a:cubicBezTo>
                  <a:cubicBezTo>
                    <a:pt x="126996" y="567307"/>
                    <a:pt x="0" y="439979"/>
                    <a:pt x="0" y="283653"/>
                  </a:cubicBezTo>
                  <a:close/>
                </a:path>
              </a:pathLst>
            </a:custGeom>
            <a:solidFill>
              <a:schemeClr val="accent2"/>
            </a:solidFill>
            <a:ln w="30400" cap="flat">
              <a:solidFill>
                <a:srgbClr val="FFFFFF"/>
              </a:solidFill>
              <a:bevel/>
            </a:ln>
          </p:spPr>
          <p:txBody>
            <a:bodyPr wrap="square" lIns="0" tIns="0" rIns="0" bIns="0" rtlCol="0" anchor="ctr"/>
            <a:lstStyle/>
            <a:p>
              <a:pPr algn="ctr">
                <a:lnSpc>
                  <a:spcPct val="100000"/>
                </a:lnSpc>
              </a:pPr>
              <a:r>
                <a:rPr sz="1672">
                  <a:solidFill>
                    <a:srgbClr val="FFFFFF"/>
                  </a:solidFill>
                  <a:latin typeface="Arial"/>
                </a:rPr>
                <a:t>2</a:t>
              </a:r>
            </a:p>
          </p:txBody>
        </p:sp>
        <p:sp>
          <p:nvSpPr>
            <p:cNvPr id="8" name="任意多边形 7"/>
            <p:cNvSpPr/>
            <p:nvPr/>
          </p:nvSpPr>
          <p:spPr>
            <a:xfrm>
              <a:off x="3030733" y="3111004"/>
              <a:ext cx="8482502" cy="813703"/>
            </a:xfrm>
            <a:custGeom>
              <a:avLst/>
              <a:gdLst>
                <a:gd name="rtl" fmla="*/ 102448 w 6349648"/>
                <a:gd name="rtr" fmla="*/ 6349648 w 6349648"/>
              </a:gdLst>
              <a:ahLst/>
              <a:cxnLst/>
              <a:rect l="rtl" t="t" r="rtr" b="b"/>
              <a:pathLst>
                <a:path w="6349648" h="718110">
                  <a:moveTo>
                    <a:pt x="143622" y="0"/>
                  </a:moveTo>
                  <a:lnTo>
                    <a:pt x="6206023" y="0"/>
                  </a:lnTo>
                  <a:cubicBezTo>
                    <a:pt x="6285344" y="0"/>
                    <a:pt x="6349648" y="62637"/>
                    <a:pt x="6349648" y="139902"/>
                  </a:cubicBezTo>
                  <a:lnTo>
                    <a:pt x="6349648" y="578207"/>
                  </a:lnTo>
                  <a:cubicBezTo>
                    <a:pt x="6349648" y="655473"/>
                    <a:pt x="6285344" y="718110"/>
                    <a:pt x="6206023" y="718110"/>
                  </a:cubicBezTo>
                  <a:lnTo>
                    <a:pt x="143622" y="718110"/>
                  </a:lnTo>
                  <a:cubicBezTo>
                    <a:pt x="64302" y="718110"/>
                    <a:pt x="0" y="655473"/>
                    <a:pt x="0" y="578207"/>
                  </a:cubicBezTo>
                  <a:lnTo>
                    <a:pt x="0" y="139902"/>
                  </a:lnTo>
                  <a:cubicBezTo>
                    <a:pt x="0" y="62637"/>
                    <a:pt x="64302" y="0"/>
                    <a:pt x="143622" y="0"/>
                  </a:cubicBezTo>
                  <a:close/>
                </a:path>
              </a:pathLst>
            </a:custGeom>
            <a:noFill/>
            <a:ln w="12700" cap="flat">
              <a:solidFill>
                <a:schemeClr val="bg1">
                  <a:lumMod val="85000"/>
                </a:schemeClr>
              </a:solidFill>
              <a:bevel/>
            </a:ln>
          </p:spPr>
          <p:txBody>
            <a:bodyPr wrap="square" lIns="0" tIns="0" rIns="0" bIns="0" rtlCol="0" anchor="ctr"/>
            <a:lstStyle/>
            <a:p>
              <a:pPr algn="l">
                <a:lnSpc>
                  <a:spcPct val="100000"/>
                </a:lnSpc>
              </a:pPr>
              <a:endParaRPr sz="1064" dirty="0">
                <a:solidFill>
                  <a:srgbClr val="000000"/>
                </a:solidFill>
                <a:latin typeface="Comic Sans MS"/>
              </a:endParaRPr>
            </a:p>
          </p:txBody>
        </p:sp>
        <p:sp>
          <p:nvSpPr>
            <p:cNvPr id="12" name="文本框 11"/>
            <p:cNvSpPr txBox="1"/>
            <p:nvPr/>
          </p:nvSpPr>
          <p:spPr>
            <a:xfrm>
              <a:off x="3265450" y="3197616"/>
              <a:ext cx="8247785" cy="712334"/>
            </a:xfrm>
            <a:prstGeom prst="rect">
              <a:avLst/>
            </a:prstGeom>
            <a:noFill/>
          </p:spPr>
          <p:txBody>
            <a:bodyPr wrap="square" rtlCol="0">
              <a:spAutoFit/>
              <a:scene3d>
                <a:camera prst="orthographicFront"/>
                <a:lightRig rig="threePt" dir="t"/>
              </a:scene3d>
              <a:sp3d contourW="12700"/>
            </a:bodyPr>
            <a:lstStyle/>
            <a:p>
              <a:pPr lvl="0" algn="just">
                <a:lnSpc>
                  <a:spcPct val="120000"/>
                </a:lnSpc>
              </a:pPr>
              <a:r>
                <a:rPr lang="vi-VN" sz="2000" dirty="0"/>
                <a:t>PM nắm bắt rõ tiến độ và công việc của từng người để thôi thúc/ hỗ trợ các thành</a:t>
              </a:r>
              <a:r>
                <a:rPr lang="en-US" sz="2000" dirty="0"/>
                <a:t> </a:t>
              </a:r>
              <a:r>
                <a:rPr lang="vi-VN" sz="2000" dirty="0"/>
                <a:t>viên khi cần thiết.</a:t>
              </a:r>
              <a:endParaRPr lang="en-US" sz="2000" dirty="0"/>
            </a:p>
          </p:txBody>
        </p:sp>
      </p:grpSp>
      <p:grpSp>
        <p:nvGrpSpPr>
          <p:cNvPr id="16" name="组合 15"/>
          <p:cNvGrpSpPr/>
          <p:nvPr/>
        </p:nvGrpSpPr>
        <p:grpSpPr>
          <a:xfrm>
            <a:off x="1986881" y="3429002"/>
            <a:ext cx="10155250" cy="1239961"/>
            <a:chOff x="2682846" y="4177820"/>
            <a:chExt cx="8250498" cy="639377"/>
          </a:xfrm>
        </p:grpSpPr>
        <p:sp>
          <p:nvSpPr>
            <p:cNvPr id="5" name="任意多边形 4"/>
            <p:cNvSpPr/>
            <p:nvPr/>
          </p:nvSpPr>
          <p:spPr>
            <a:xfrm>
              <a:off x="2682846" y="4318326"/>
              <a:ext cx="551555" cy="370903"/>
            </a:xfrm>
            <a:custGeom>
              <a:avLst/>
              <a:gdLst/>
              <a:ahLst/>
              <a:cxnLst/>
              <a:rect l="l" t="t" r="r" b="b"/>
              <a:pathLst>
                <a:path w="567307" h="567307">
                  <a:moveTo>
                    <a:pt x="0" y="283653"/>
                  </a:moveTo>
                  <a:cubicBezTo>
                    <a:pt x="0" y="126664"/>
                    <a:pt x="126996" y="0"/>
                    <a:pt x="283653" y="0"/>
                  </a:cubicBezTo>
                  <a:cubicBezTo>
                    <a:pt x="440311" y="0"/>
                    <a:pt x="567307" y="126664"/>
                    <a:pt x="567307" y="283653"/>
                  </a:cubicBezTo>
                  <a:cubicBezTo>
                    <a:pt x="567307" y="439979"/>
                    <a:pt x="440311" y="567307"/>
                    <a:pt x="283653" y="567307"/>
                  </a:cubicBezTo>
                  <a:cubicBezTo>
                    <a:pt x="126996" y="567307"/>
                    <a:pt x="0" y="439979"/>
                    <a:pt x="0" y="283653"/>
                  </a:cubicBezTo>
                  <a:close/>
                </a:path>
              </a:pathLst>
            </a:custGeom>
            <a:solidFill>
              <a:schemeClr val="accent3"/>
            </a:solidFill>
            <a:ln w="30400" cap="flat">
              <a:solidFill>
                <a:srgbClr val="FFFFFF"/>
              </a:solidFill>
              <a:bevel/>
            </a:ln>
          </p:spPr>
          <p:txBody>
            <a:bodyPr wrap="square" lIns="0" tIns="0" rIns="0" bIns="0" rtlCol="0" anchor="ctr"/>
            <a:lstStyle/>
            <a:p>
              <a:pPr algn="ctr">
                <a:lnSpc>
                  <a:spcPct val="100000"/>
                </a:lnSpc>
              </a:pPr>
              <a:r>
                <a:rPr sz="1672" dirty="0">
                  <a:solidFill>
                    <a:srgbClr val="FFFFFF"/>
                  </a:solidFill>
                  <a:latin typeface="Arial"/>
                </a:rPr>
                <a:t>3</a:t>
              </a:r>
            </a:p>
          </p:txBody>
        </p:sp>
        <p:sp>
          <p:nvSpPr>
            <p:cNvPr id="9" name="任意多边形 8"/>
            <p:cNvSpPr/>
            <p:nvPr/>
          </p:nvSpPr>
          <p:spPr>
            <a:xfrm>
              <a:off x="3673435" y="4177820"/>
              <a:ext cx="7259909" cy="639377"/>
            </a:xfrm>
            <a:custGeom>
              <a:avLst/>
              <a:gdLst>
                <a:gd name="rtl" fmla="*/ 89026 w 5439426"/>
                <a:gd name="rtr" fmla="*/ 5439426 w 5439426"/>
              </a:gdLst>
              <a:ahLst/>
              <a:cxnLst/>
              <a:rect l="rtl" t="t" r="rtr" b="b"/>
              <a:pathLst>
                <a:path w="5439426" h="718110">
                  <a:moveTo>
                    <a:pt x="143622" y="0"/>
                  </a:moveTo>
                  <a:lnTo>
                    <a:pt x="5295809" y="0"/>
                  </a:lnTo>
                  <a:cubicBezTo>
                    <a:pt x="5375130" y="0"/>
                    <a:pt x="5439426" y="63478"/>
                    <a:pt x="5439426" y="141782"/>
                  </a:cubicBezTo>
                  <a:lnTo>
                    <a:pt x="5439426" y="576329"/>
                  </a:lnTo>
                  <a:cubicBezTo>
                    <a:pt x="5439426" y="654632"/>
                    <a:pt x="5375130" y="718110"/>
                    <a:pt x="5295809" y="718110"/>
                  </a:cubicBezTo>
                  <a:lnTo>
                    <a:pt x="143622" y="718110"/>
                  </a:lnTo>
                  <a:cubicBezTo>
                    <a:pt x="64302" y="718110"/>
                    <a:pt x="0" y="654632"/>
                    <a:pt x="0" y="576329"/>
                  </a:cubicBezTo>
                  <a:lnTo>
                    <a:pt x="0" y="141782"/>
                  </a:lnTo>
                  <a:cubicBezTo>
                    <a:pt x="0" y="63478"/>
                    <a:pt x="64302" y="0"/>
                    <a:pt x="143622" y="0"/>
                  </a:cubicBezTo>
                  <a:close/>
                </a:path>
              </a:pathLst>
            </a:custGeom>
            <a:noFill/>
            <a:ln w="12700" cap="flat">
              <a:solidFill>
                <a:schemeClr val="bg1">
                  <a:lumMod val="85000"/>
                </a:schemeClr>
              </a:solidFill>
              <a:bevel/>
            </a:ln>
          </p:spPr>
          <p:txBody>
            <a:bodyPr wrap="square" lIns="0" tIns="0" rIns="0" bIns="0" rtlCol="0" anchor="ctr"/>
            <a:lstStyle/>
            <a:p>
              <a:pPr algn="l">
                <a:lnSpc>
                  <a:spcPct val="100000"/>
                </a:lnSpc>
              </a:pPr>
              <a:endParaRPr sz="1064" dirty="0">
                <a:solidFill>
                  <a:srgbClr val="000000"/>
                </a:solidFill>
                <a:latin typeface="Comic Sans MS"/>
              </a:endParaRPr>
            </a:p>
          </p:txBody>
        </p:sp>
        <p:sp>
          <p:nvSpPr>
            <p:cNvPr id="13" name="文本框 12"/>
            <p:cNvSpPr txBox="1"/>
            <p:nvPr/>
          </p:nvSpPr>
          <p:spPr>
            <a:xfrm>
              <a:off x="3831826" y="4212325"/>
              <a:ext cx="7031205" cy="601451"/>
            </a:xfrm>
            <a:prstGeom prst="rect">
              <a:avLst/>
            </a:prstGeom>
            <a:noFill/>
          </p:spPr>
          <p:txBody>
            <a:bodyPr wrap="square" rtlCol="0">
              <a:spAutoFit/>
              <a:scene3d>
                <a:camera prst="orthographicFront"/>
                <a:lightRig rig="threePt" dir="t"/>
              </a:scene3d>
              <a:sp3d contourW="12700"/>
            </a:bodyPr>
            <a:lstStyle/>
            <a:p>
              <a:pPr lvl="0" algn="just">
                <a:lnSpc>
                  <a:spcPct val="120000"/>
                </a:lnSpc>
              </a:pPr>
              <a:r>
                <a:rPr lang="vi-VN" sz="2000" dirty="0"/>
                <a:t>Các thành viên trong nhóm có trách nhiệm tự tìm hiểu thêm về các lĩnh vực, công việc mà mình</a:t>
              </a:r>
              <a:r>
                <a:rPr lang="en-US" sz="2000" dirty="0"/>
                <a:t> </a:t>
              </a:r>
              <a:r>
                <a:rPr lang="vi-VN" sz="2000" dirty="0"/>
                <a:t>đảm nhận để có thể hoàn thành được nhiệm vụ được giao một cách tốt nhất.</a:t>
              </a:r>
              <a:endParaRPr lang="en-US" sz="2000" dirty="0"/>
            </a:p>
          </p:txBody>
        </p:sp>
      </p:grpSp>
      <p:grpSp>
        <p:nvGrpSpPr>
          <p:cNvPr id="17" name="组合 16"/>
          <p:cNvGrpSpPr/>
          <p:nvPr/>
        </p:nvGrpSpPr>
        <p:grpSpPr>
          <a:xfrm>
            <a:off x="3223920" y="4907079"/>
            <a:ext cx="8918212" cy="1296720"/>
            <a:chOff x="4055061" y="5244633"/>
            <a:chExt cx="6929864" cy="868631"/>
          </a:xfrm>
        </p:grpSpPr>
        <p:sp>
          <p:nvSpPr>
            <p:cNvPr id="6" name="任意多边形 5"/>
            <p:cNvSpPr/>
            <p:nvPr/>
          </p:nvSpPr>
          <p:spPr>
            <a:xfrm>
              <a:off x="4055061" y="5403288"/>
              <a:ext cx="565369" cy="469367"/>
            </a:xfrm>
            <a:custGeom>
              <a:avLst/>
              <a:gdLst/>
              <a:ahLst/>
              <a:cxnLst/>
              <a:rect l="l" t="t" r="r" b="b"/>
              <a:pathLst>
                <a:path w="567307" h="567307">
                  <a:moveTo>
                    <a:pt x="0" y="283653"/>
                  </a:moveTo>
                  <a:cubicBezTo>
                    <a:pt x="0" y="126664"/>
                    <a:pt x="126996" y="0"/>
                    <a:pt x="283653" y="0"/>
                  </a:cubicBezTo>
                  <a:cubicBezTo>
                    <a:pt x="440311" y="0"/>
                    <a:pt x="567307" y="126664"/>
                    <a:pt x="567307" y="283653"/>
                  </a:cubicBezTo>
                  <a:cubicBezTo>
                    <a:pt x="567307" y="439979"/>
                    <a:pt x="440311" y="567307"/>
                    <a:pt x="283653" y="567307"/>
                  </a:cubicBezTo>
                  <a:cubicBezTo>
                    <a:pt x="126996" y="567307"/>
                    <a:pt x="0" y="439979"/>
                    <a:pt x="0" y="283653"/>
                  </a:cubicBezTo>
                  <a:close/>
                </a:path>
              </a:pathLst>
            </a:custGeom>
            <a:solidFill>
              <a:schemeClr val="accent4"/>
            </a:solidFill>
            <a:ln w="30400" cap="flat">
              <a:solidFill>
                <a:srgbClr val="FFFFFF"/>
              </a:solidFill>
              <a:bevel/>
            </a:ln>
          </p:spPr>
          <p:txBody>
            <a:bodyPr wrap="square" lIns="0" tIns="0" rIns="0" bIns="0" rtlCol="0" anchor="ctr"/>
            <a:lstStyle/>
            <a:p>
              <a:pPr algn="ctr">
                <a:lnSpc>
                  <a:spcPct val="100000"/>
                </a:lnSpc>
              </a:pPr>
              <a:r>
                <a:rPr sz="1672" dirty="0">
                  <a:solidFill>
                    <a:srgbClr val="FFFFFF"/>
                  </a:solidFill>
                  <a:latin typeface="Arial"/>
                </a:rPr>
                <a:t>4</a:t>
              </a:r>
            </a:p>
          </p:txBody>
        </p:sp>
        <p:sp>
          <p:nvSpPr>
            <p:cNvPr id="10" name="任意多边形 9"/>
            <p:cNvSpPr/>
            <p:nvPr/>
          </p:nvSpPr>
          <p:spPr>
            <a:xfrm>
              <a:off x="4971720" y="5244633"/>
              <a:ext cx="6013205" cy="868631"/>
            </a:xfrm>
            <a:custGeom>
              <a:avLst/>
              <a:gdLst>
                <a:gd name="rtl" fmla="*/ 135911 w 3799111"/>
                <a:gd name="rtr" fmla="*/ 3799111 w 3799111"/>
              </a:gdLst>
              <a:ahLst/>
              <a:cxnLst/>
              <a:rect l="rtl" t="t" r="rtr" b="b"/>
              <a:pathLst>
                <a:path w="3799111" h="718110">
                  <a:moveTo>
                    <a:pt x="143622" y="0"/>
                  </a:moveTo>
                  <a:lnTo>
                    <a:pt x="3655486" y="0"/>
                  </a:lnTo>
                  <a:cubicBezTo>
                    <a:pt x="3734807" y="0"/>
                    <a:pt x="3799111" y="65431"/>
                    <a:pt x="3799111" y="146144"/>
                  </a:cubicBezTo>
                  <a:lnTo>
                    <a:pt x="3799111" y="571966"/>
                  </a:lnTo>
                  <a:cubicBezTo>
                    <a:pt x="3799111" y="652679"/>
                    <a:pt x="3734807" y="718110"/>
                    <a:pt x="3655486" y="718110"/>
                  </a:cubicBezTo>
                  <a:lnTo>
                    <a:pt x="143622" y="718110"/>
                  </a:lnTo>
                  <a:cubicBezTo>
                    <a:pt x="64302" y="718110"/>
                    <a:pt x="0" y="652679"/>
                    <a:pt x="0" y="571966"/>
                  </a:cubicBezTo>
                  <a:lnTo>
                    <a:pt x="0" y="146144"/>
                  </a:lnTo>
                  <a:cubicBezTo>
                    <a:pt x="0" y="65431"/>
                    <a:pt x="64302" y="0"/>
                    <a:pt x="143622" y="0"/>
                  </a:cubicBezTo>
                  <a:close/>
                </a:path>
              </a:pathLst>
            </a:custGeom>
            <a:noFill/>
            <a:ln w="12700" cap="flat">
              <a:solidFill>
                <a:schemeClr val="bg1">
                  <a:lumMod val="85000"/>
                </a:schemeClr>
              </a:solidFill>
              <a:bevel/>
            </a:ln>
          </p:spPr>
          <p:txBody>
            <a:bodyPr wrap="square" lIns="0" tIns="0" rIns="0" bIns="0" rtlCol="0" anchor="ctr"/>
            <a:lstStyle/>
            <a:p>
              <a:pPr algn="l">
                <a:lnSpc>
                  <a:spcPct val="100000"/>
                </a:lnSpc>
              </a:pPr>
              <a:endParaRPr sz="1064" dirty="0">
                <a:solidFill>
                  <a:srgbClr val="000000"/>
                </a:solidFill>
                <a:latin typeface="Comic Sans MS"/>
              </a:endParaRPr>
            </a:p>
          </p:txBody>
        </p:sp>
        <p:sp>
          <p:nvSpPr>
            <p:cNvPr id="14" name="文本框 13"/>
            <p:cNvSpPr txBox="1"/>
            <p:nvPr/>
          </p:nvSpPr>
          <p:spPr>
            <a:xfrm>
              <a:off x="5169671" y="5331924"/>
              <a:ext cx="5760190" cy="781340"/>
            </a:xfrm>
            <a:prstGeom prst="rect">
              <a:avLst/>
            </a:prstGeom>
            <a:noFill/>
          </p:spPr>
          <p:txBody>
            <a:bodyPr wrap="square" rtlCol="0">
              <a:spAutoFit/>
              <a:scene3d>
                <a:camera prst="orthographicFront"/>
                <a:lightRig rig="threePt" dir="t"/>
              </a:scene3d>
              <a:sp3d contourW="12700"/>
            </a:bodyPr>
            <a:lstStyle/>
            <a:p>
              <a:pPr lvl="0" algn="just">
                <a:lnSpc>
                  <a:spcPct val="120000"/>
                </a:lnSpc>
              </a:pPr>
              <a:r>
                <a:rPr lang="vi-VN" sz="2000" dirty="0"/>
                <a:t>Việc tìm kiếm thông tin phòng trọ trực tiếp rất khó khăn và mất thời gian nên chúng</a:t>
              </a:r>
              <a:r>
                <a:rPr lang="en-US" sz="2000" dirty="0"/>
                <a:t> </a:t>
              </a:r>
              <a:r>
                <a:rPr lang="vi-VN" sz="2000" dirty="0"/>
                <a:t>em chủ yếu tìm kiếm qua các trang mạng xã hội, cụ thể là Facebook.</a:t>
              </a:r>
              <a:endParaRPr lang="en-US" sz="2000" dirty="0"/>
            </a:p>
          </p:txBody>
        </p:sp>
      </p:grpSp>
      <p:grpSp>
        <p:nvGrpSpPr>
          <p:cNvPr id="32" name="组合 19"/>
          <p:cNvGrpSpPr/>
          <p:nvPr/>
        </p:nvGrpSpPr>
        <p:grpSpPr>
          <a:xfrm>
            <a:off x="0" y="3809888"/>
            <a:ext cx="3135299" cy="2174410"/>
            <a:chOff x="479720" y="239597"/>
            <a:chExt cx="17145398" cy="2174410"/>
          </a:xfrm>
        </p:grpSpPr>
        <p:pic>
          <p:nvPicPr>
            <p:cNvPr id="33" name="图片 20"/>
            <p:cNvPicPr>
              <a:picLocks noChangeAspect="1"/>
            </p:cNvPicPr>
            <p:nvPr/>
          </p:nvPicPr>
          <p:blipFill>
            <a:blip r:embed="rId3"/>
            <a:stretch>
              <a:fillRect/>
            </a:stretch>
          </p:blipFill>
          <p:spPr>
            <a:xfrm>
              <a:off x="479720" y="239597"/>
              <a:ext cx="4864333" cy="931545"/>
            </a:xfrm>
            <a:prstGeom prst="rect">
              <a:avLst/>
            </a:prstGeom>
          </p:spPr>
        </p:pic>
        <p:sp>
          <p:nvSpPr>
            <p:cNvPr id="34" name="文本框 21"/>
            <p:cNvSpPr txBox="1"/>
            <p:nvPr/>
          </p:nvSpPr>
          <p:spPr>
            <a:xfrm>
              <a:off x="1225706" y="473170"/>
              <a:ext cx="3372356"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12</a:t>
              </a:r>
              <a:endParaRPr lang="zh-CN" altLang="en-US" sz="2800" b="1" dirty="0">
                <a:solidFill>
                  <a:schemeClr val="bg1"/>
                </a:solidFill>
                <a:latin typeface="Century Gothic" panose="020B0502020202020204" pitchFamily="34" charset="0"/>
              </a:endParaRPr>
            </a:p>
          </p:txBody>
        </p:sp>
        <p:sp>
          <p:nvSpPr>
            <p:cNvPr id="35" name="文本框 23"/>
            <p:cNvSpPr txBox="1"/>
            <p:nvPr/>
          </p:nvSpPr>
          <p:spPr>
            <a:xfrm>
              <a:off x="479720" y="1336789"/>
              <a:ext cx="17145398" cy="1077218"/>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Phương</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án</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đối</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phó</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thực</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tế</a:t>
              </a:r>
              <a:endParaRPr lang="zh-CN" altLang="en-US" sz="3200" b="1" dirty="0">
                <a:solidFill>
                  <a:schemeClr val="accent1"/>
                </a:solidFill>
                <a:latin typeface="Century Gothic" panose="020B0502020202020204" pitchFamily="34" charset="0"/>
              </a:endParaRPr>
            </a:p>
          </p:txBody>
        </p:sp>
      </p:grpSp>
    </p:spTree>
    <p:extLst>
      <p:ext uri="{BB962C8B-B14F-4D97-AF65-F5344CB8AC3E}">
        <p14:creationId xmlns:p14="http://schemas.microsoft.com/office/powerpoint/2010/main" val="2036859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79725" y="239597"/>
            <a:ext cx="11291565" cy="846253"/>
            <a:chOff x="479725" y="239597"/>
            <a:chExt cx="11291565" cy="846253"/>
          </a:xfrm>
        </p:grpSpPr>
        <p:pic>
          <p:nvPicPr>
            <p:cNvPr id="21" name="图片 20"/>
            <p:cNvPicPr>
              <a:picLocks noChangeAspect="1"/>
            </p:cNvPicPr>
            <p:nvPr/>
          </p:nvPicPr>
          <p:blipFill>
            <a:blip r:embed="rId3"/>
            <a:stretch>
              <a:fillRect/>
            </a:stretch>
          </p:blipFill>
          <p:spPr>
            <a:xfrm>
              <a:off x="479725" y="239597"/>
              <a:ext cx="863431" cy="846253"/>
            </a:xfrm>
            <a:prstGeom prst="rect">
              <a:avLst/>
            </a:prstGeom>
          </p:spPr>
        </p:pic>
        <p:sp>
          <p:nvSpPr>
            <p:cNvPr id="22" name="文本框 21"/>
            <p:cNvSpPr txBox="1"/>
            <p:nvPr/>
          </p:nvSpPr>
          <p:spPr>
            <a:xfrm>
              <a:off x="559015" y="415925"/>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14</a:t>
              </a:r>
              <a:endParaRPr lang="zh-CN" altLang="en-US" sz="2800" b="1" dirty="0">
                <a:solidFill>
                  <a:schemeClr val="bg1"/>
                </a:solidFill>
                <a:latin typeface="Century Gothic" panose="020B0502020202020204" pitchFamily="34" charset="0"/>
              </a:endParaRPr>
            </a:p>
          </p:txBody>
        </p:sp>
        <p:sp>
          <p:nvSpPr>
            <p:cNvPr id="24"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Đánh</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giá</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chung</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toàn</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bộ</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dự</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án</a:t>
              </a:r>
              <a:endParaRPr lang="zh-CN" altLang="en-US" sz="3200" b="1" dirty="0">
                <a:solidFill>
                  <a:schemeClr val="accent1"/>
                </a:solidFill>
                <a:latin typeface="Century Gothic" panose="020B0502020202020204" pitchFamily="34" charset="0"/>
              </a:endParaRPr>
            </a:p>
          </p:txBody>
        </p:sp>
      </p:grpSp>
      <p:grpSp>
        <p:nvGrpSpPr>
          <p:cNvPr id="7" name="Group 6"/>
          <p:cNvGrpSpPr/>
          <p:nvPr/>
        </p:nvGrpSpPr>
        <p:grpSpPr>
          <a:xfrm>
            <a:off x="5683183" y="2357597"/>
            <a:ext cx="5566064" cy="2591751"/>
            <a:chOff x="5789834" y="1630575"/>
            <a:chExt cx="2914648" cy="769182"/>
          </a:xfrm>
        </p:grpSpPr>
        <p:sp>
          <p:nvSpPr>
            <p:cNvPr id="8" name="Rounded Rectangle 7"/>
            <p:cNvSpPr/>
            <p:nvPr/>
          </p:nvSpPr>
          <p:spPr>
            <a:xfrm>
              <a:off x="5835753" y="1630575"/>
              <a:ext cx="2868729" cy="76918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ounded Rectangle 4"/>
            <p:cNvSpPr/>
            <p:nvPr/>
          </p:nvSpPr>
          <p:spPr>
            <a:xfrm>
              <a:off x="5789834" y="1673276"/>
              <a:ext cx="2737858" cy="694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algn="l" defTabSz="400050" rtl="0">
                <a:lnSpc>
                  <a:spcPct val="90000"/>
                </a:lnSpc>
                <a:spcBef>
                  <a:spcPct val="0"/>
                </a:spcBef>
                <a:spcAft>
                  <a:spcPct val="35000"/>
                </a:spcAft>
              </a:pPr>
              <a:r>
                <a:rPr lang="vi-VN" sz="3600" b="1" kern="1200" dirty="0">
                  <a:solidFill>
                    <a:schemeClr val="tx1"/>
                  </a:solidFill>
                </a:rPr>
                <a:t>Đánh giá chung toàn bộ dự án: </a:t>
              </a:r>
              <a:r>
                <a:rPr lang="vi-VN" sz="4000" b="1" kern="1200" dirty="0">
                  <a:solidFill>
                    <a:schemeClr val="bg1"/>
                  </a:solidFill>
                </a:rPr>
                <a:t>90 điểm</a:t>
              </a:r>
              <a:endParaRPr lang="en-US" sz="4000" b="1" kern="1200" dirty="0">
                <a:solidFill>
                  <a:schemeClr val="bg1"/>
                </a:solidFill>
              </a:endParaRPr>
            </a:p>
          </p:txBody>
        </p:sp>
      </p:grpSp>
      <p:pic>
        <p:nvPicPr>
          <p:cNvPr id="4098" name="Picture 2" descr="Kết quả hình ảnh cho đánh giá"/>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742" y="1908962"/>
            <a:ext cx="4698331" cy="3523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6374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Cover"/>
        <p:cNvGrpSpPr/>
        <p:nvPr/>
      </p:nvGrpSpPr>
      <p:grpSpPr>
        <a:xfrm>
          <a:off x="0" y="0"/>
          <a:ext cx="0" cy="0"/>
          <a:chOff x="0" y="0"/>
          <a:chExt cx="0" cy="0"/>
        </a:xfrm>
      </p:grpSpPr>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t="7616" b="7616"/>
          <a:stretch/>
        </p:blipFill>
        <p:spPr>
          <a:xfrm>
            <a:off x="0" y="0"/>
            <a:ext cx="12192000" cy="6858000"/>
          </a:xfrm>
          <a:prstGeom prst="rect">
            <a:avLst/>
          </a:prstGeom>
        </p:spPr>
      </p:pic>
      <p:sp>
        <p:nvSpPr>
          <p:cNvPr id="116" name="任意多边形 115"/>
          <p:cNvSpPr/>
          <p:nvPr/>
        </p:nvSpPr>
        <p:spPr>
          <a:xfrm>
            <a:off x="-887" y="1"/>
            <a:ext cx="12192888" cy="6857999"/>
          </a:xfrm>
          <a:custGeom>
            <a:avLst/>
            <a:gdLst/>
            <a:ahLst/>
            <a:cxnLst/>
            <a:rect l="0" t="0" r="0" b="0"/>
            <a:pathLst>
              <a:path w="8529100" h="4377600">
                <a:moveTo>
                  <a:pt x="0" y="0"/>
                </a:moveTo>
                <a:lnTo>
                  <a:pt x="8529100" y="0"/>
                </a:lnTo>
                <a:lnTo>
                  <a:pt x="8529100" y="4377600"/>
                </a:lnTo>
                <a:lnTo>
                  <a:pt x="0" y="43776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任意多边形 32"/>
          <p:cNvSpPr/>
          <p:nvPr/>
        </p:nvSpPr>
        <p:spPr>
          <a:xfrm>
            <a:off x="1580034" y="1717686"/>
            <a:ext cx="10611966" cy="3484950"/>
          </a:xfrm>
          <a:custGeom>
            <a:avLst/>
            <a:gdLst>
              <a:gd name="connsiteX0" fmla="*/ 1742476 w 10611966"/>
              <a:gd name="connsiteY0" fmla="*/ 0 h 3484950"/>
              <a:gd name="connsiteX1" fmla="*/ 3287029 w 10611966"/>
              <a:gd name="connsiteY1" fmla="*/ 935111 h 3484950"/>
              <a:gd name="connsiteX2" fmla="*/ 3289617 w 10611966"/>
              <a:gd name="connsiteY2" fmla="*/ 941157 h 3484950"/>
              <a:gd name="connsiteX3" fmla="*/ 10611966 w 10611966"/>
              <a:gd name="connsiteY3" fmla="*/ 941157 h 3484950"/>
              <a:gd name="connsiteX4" fmla="*/ 10611966 w 10611966"/>
              <a:gd name="connsiteY4" fmla="*/ 2574808 h 3484950"/>
              <a:gd name="connsiteX5" fmla="*/ 3271396 w 10611966"/>
              <a:gd name="connsiteY5" fmla="*/ 2574808 h 3484950"/>
              <a:gd name="connsiteX6" fmla="*/ 3145009 w 10611966"/>
              <a:gd name="connsiteY6" fmla="*/ 2776659 h 3484950"/>
              <a:gd name="connsiteX7" fmla="*/ 1742476 w 10611966"/>
              <a:gd name="connsiteY7" fmla="*/ 3484950 h 3484950"/>
              <a:gd name="connsiteX8" fmla="*/ 0 w 10611966"/>
              <a:gd name="connsiteY8" fmla="*/ 1742475 h 3484950"/>
              <a:gd name="connsiteX9" fmla="*/ 1742476 w 10611966"/>
              <a:gd name="connsiteY9" fmla="*/ 0 h 348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11966" h="3484950">
                <a:moveTo>
                  <a:pt x="1742476" y="0"/>
                </a:moveTo>
                <a:cubicBezTo>
                  <a:pt x="2413467" y="0"/>
                  <a:pt x="2995878" y="379263"/>
                  <a:pt x="3287029" y="935111"/>
                </a:cubicBezTo>
                <a:lnTo>
                  <a:pt x="3289617" y="941157"/>
                </a:lnTo>
                <a:lnTo>
                  <a:pt x="10611966" y="941157"/>
                </a:lnTo>
                <a:lnTo>
                  <a:pt x="10611966" y="2574808"/>
                </a:lnTo>
                <a:lnTo>
                  <a:pt x="3271396" y="2574808"/>
                </a:lnTo>
                <a:lnTo>
                  <a:pt x="3145009" y="2776659"/>
                </a:lnTo>
                <a:cubicBezTo>
                  <a:pt x="2827667" y="3206311"/>
                  <a:pt x="2317611" y="3484950"/>
                  <a:pt x="1742476" y="3484950"/>
                </a:cubicBezTo>
                <a:cubicBezTo>
                  <a:pt x="780134" y="3484950"/>
                  <a:pt x="0" y="2704823"/>
                  <a:pt x="0" y="1742475"/>
                </a:cubicBezTo>
                <a:cubicBezTo>
                  <a:pt x="0" y="780133"/>
                  <a:pt x="780134" y="0"/>
                  <a:pt x="174247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095557" y="3044739"/>
            <a:ext cx="4790706" cy="923330"/>
          </a:xfrm>
          <a:prstGeom prst="rect">
            <a:avLst/>
          </a:prstGeom>
          <a:noFill/>
        </p:spPr>
        <p:txBody>
          <a:bodyPr wrap="square" rtlCol="0">
            <a:spAutoFit/>
            <a:scene3d>
              <a:camera prst="orthographicFront"/>
              <a:lightRig rig="threePt" dir="t"/>
            </a:scene3d>
            <a:sp3d contourW="12700"/>
          </a:bodyPr>
          <a:lstStyle/>
          <a:p>
            <a:pPr algn="ctr"/>
            <a:r>
              <a:rPr lang="en-US" altLang="zh-CN" sz="5400" b="1" dirty="0">
                <a:solidFill>
                  <a:schemeClr val="bg1"/>
                </a:solidFill>
                <a:latin typeface="Century Gothic" panose="020B0502020202020204" pitchFamily="34" charset="0"/>
              </a:rPr>
              <a:t>DEMO</a:t>
            </a:r>
            <a:endParaRPr lang="zh-CN" altLang="en-US" sz="5400" b="1" dirty="0">
              <a:solidFill>
                <a:schemeClr val="bg1"/>
              </a:solidFill>
              <a:latin typeface="Century Gothic" panose="020B0502020202020204" pitchFamily="34" charset="0"/>
            </a:endParaRPr>
          </a:p>
        </p:txBody>
      </p:sp>
      <p:grpSp>
        <p:nvGrpSpPr>
          <p:cNvPr id="2" name="组合 1"/>
          <p:cNvGrpSpPr/>
          <p:nvPr/>
        </p:nvGrpSpPr>
        <p:grpSpPr>
          <a:xfrm>
            <a:off x="912813" y="1268414"/>
            <a:ext cx="4749995" cy="4671962"/>
            <a:chOff x="912813" y="1268414"/>
            <a:chExt cx="4749995" cy="4671962"/>
          </a:xfrm>
        </p:grpSpPr>
        <p:sp>
          <p:nvSpPr>
            <p:cNvPr id="124" name="任意多边形 123"/>
            <p:cNvSpPr/>
            <p:nvPr/>
          </p:nvSpPr>
          <p:spPr>
            <a:xfrm rot="3198000">
              <a:off x="1081676" y="2251969"/>
              <a:ext cx="715976" cy="1053702"/>
            </a:xfrm>
            <a:custGeom>
              <a:avLst/>
              <a:gdLst>
                <a:gd name="connsiteX0" fmla="*/ 0 w 667469"/>
                <a:gd name="connsiteY0" fmla="*/ 488662 h 982315"/>
                <a:gd name="connsiteX1" fmla="*/ 335082 w 667469"/>
                <a:gd name="connsiteY1" fmla="*/ 0 h 982315"/>
                <a:gd name="connsiteX2" fmla="*/ 670163 w 667469"/>
                <a:gd name="connsiteY2" fmla="*/ 488662 h 982315"/>
                <a:gd name="connsiteX3" fmla="*/ 335082 w 667469"/>
                <a:gd name="connsiteY3" fmla="*/ 984306 h 982315"/>
              </a:gdLst>
              <a:ahLst/>
              <a:cxnLst>
                <a:cxn ang="0">
                  <a:pos x="connsiteX0" y="connsiteY0"/>
                </a:cxn>
                <a:cxn ang="0">
                  <a:pos x="connsiteX1" y="connsiteY1"/>
                </a:cxn>
                <a:cxn ang="0">
                  <a:pos x="connsiteX2" y="connsiteY2"/>
                </a:cxn>
                <a:cxn ang="0">
                  <a:pos x="connsiteX3" y="connsiteY3"/>
                </a:cxn>
              </a:cxnLst>
              <a:rect l="0" t="0" r="0" b="0"/>
              <a:pathLst>
                <a:path w="667469" h="982315">
                  <a:moveTo>
                    <a:pt x="65302" y="0"/>
                  </a:moveTo>
                  <a:cubicBezTo>
                    <a:pt x="165156" y="370326"/>
                    <a:pt x="379257" y="693778"/>
                    <a:pt x="667469" y="930225"/>
                  </a:cubicBezTo>
                  <a:lnTo>
                    <a:pt x="623759" y="982315"/>
                  </a:lnTo>
                  <a:cubicBezTo>
                    <a:pt x="325399" y="737336"/>
                    <a:pt x="103675" y="402447"/>
                    <a:pt x="0" y="19056"/>
                  </a:cubicBezTo>
                  <a:lnTo>
                    <a:pt x="65302" y="0"/>
                  </a:lnTo>
                  <a:close/>
                </a:path>
              </a:pathLst>
            </a:custGeom>
            <a:solidFill>
              <a:srgbClr val="FFFFFF">
                <a:alpha val="60000"/>
              </a:srgbClr>
            </a:solidFill>
            <a:ln w="7600" cap="flat">
              <a:noFill/>
              <a:bevel/>
            </a:ln>
          </p:spPr>
        </p:sp>
        <p:sp>
          <p:nvSpPr>
            <p:cNvPr id="125" name="任意多边形 124"/>
            <p:cNvSpPr/>
            <p:nvPr/>
          </p:nvSpPr>
          <p:spPr>
            <a:xfrm>
              <a:off x="1486454" y="1624099"/>
              <a:ext cx="3672137" cy="3672135"/>
            </a:xfrm>
            <a:custGeom>
              <a:avLst/>
              <a:gdLst/>
              <a:ahLst/>
              <a:cxnLst/>
              <a:rect l="0" t="0" r="0" b="0"/>
              <a:pathLst>
                <a:path w="3423352" h="3423352">
                  <a:moveTo>
                    <a:pt x="0" y="1711672"/>
                  </a:moveTo>
                  <a:cubicBezTo>
                    <a:pt x="0" y="766346"/>
                    <a:pt x="766346" y="0"/>
                    <a:pt x="1711672" y="0"/>
                  </a:cubicBezTo>
                  <a:cubicBezTo>
                    <a:pt x="2657006" y="0"/>
                    <a:pt x="3423352" y="766346"/>
                    <a:pt x="3423352" y="1711672"/>
                  </a:cubicBezTo>
                  <a:cubicBezTo>
                    <a:pt x="3423352" y="2657006"/>
                    <a:pt x="2657006" y="3423352"/>
                    <a:pt x="1711672" y="3423352"/>
                  </a:cubicBezTo>
                  <a:cubicBezTo>
                    <a:pt x="766346" y="3423352"/>
                    <a:pt x="0" y="2657006"/>
                    <a:pt x="0" y="1711672"/>
                  </a:cubicBezTo>
                  <a:close/>
                </a:path>
              </a:pathLst>
            </a:custGeom>
            <a:noFill/>
            <a:ln w="19050" cap="flat">
              <a:solidFill>
                <a:schemeClr val="bg1">
                  <a:lumMod val="85000"/>
                </a:schemeClr>
              </a:solidFill>
              <a:bevel/>
            </a:ln>
          </p:spPr>
        </p:sp>
        <p:sp>
          <p:nvSpPr>
            <p:cNvPr id="126" name="任意多边形 125"/>
            <p:cNvSpPr/>
            <p:nvPr/>
          </p:nvSpPr>
          <p:spPr>
            <a:xfrm>
              <a:off x="4074780" y="3445488"/>
              <a:ext cx="1462607" cy="2094736"/>
            </a:xfrm>
            <a:custGeom>
              <a:avLst/>
              <a:gdLst>
                <a:gd name="connsiteX0" fmla="*/ 0 w 1363516"/>
                <a:gd name="connsiteY0" fmla="*/ 978500 h 1952820"/>
                <a:gd name="connsiteX1" fmla="*/ 680094 w 1363516"/>
                <a:gd name="connsiteY1" fmla="*/ 0 h 1952820"/>
                <a:gd name="connsiteX2" fmla="*/ 1360187 w 1363516"/>
                <a:gd name="connsiteY2" fmla="*/ 978500 h 1952820"/>
                <a:gd name="connsiteX3" fmla="*/ 680094 w 1363516"/>
                <a:gd name="connsiteY3" fmla="*/ 1950069 h 1952820"/>
              </a:gdLst>
              <a:ahLst/>
              <a:cxnLst>
                <a:cxn ang="0">
                  <a:pos x="connsiteX0" y="connsiteY0"/>
                </a:cxn>
                <a:cxn ang="0">
                  <a:pos x="connsiteX1" y="connsiteY1"/>
                </a:cxn>
                <a:cxn ang="0">
                  <a:pos x="connsiteX2" y="connsiteY2"/>
                </a:cxn>
                <a:cxn ang="0">
                  <a:pos x="connsiteX3" y="connsiteY3"/>
                </a:cxn>
              </a:cxnLst>
              <a:rect l="0" t="0" r="0" b="0"/>
              <a:pathLst>
                <a:path w="1363516" h="1952820">
                  <a:moveTo>
                    <a:pt x="882048" y="1379309"/>
                  </a:moveTo>
                  <a:cubicBezTo>
                    <a:pt x="646172" y="1651617"/>
                    <a:pt x="352045" y="1843608"/>
                    <a:pt x="34220" y="1952820"/>
                  </a:cubicBezTo>
                  <a:lnTo>
                    <a:pt x="0" y="1825110"/>
                  </a:lnTo>
                  <a:cubicBezTo>
                    <a:pt x="293220" y="1722700"/>
                    <a:pt x="564448" y="1544571"/>
                    <a:pt x="782390" y="1292980"/>
                  </a:cubicBezTo>
                  <a:cubicBezTo>
                    <a:pt x="1104850" y="920717"/>
                    <a:pt x="1251469" y="455934"/>
                    <a:pt x="1229520" y="0"/>
                  </a:cubicBezTo>
                  <a:lnTo>
                    <a:pt x="1361517" y="0"/>
                  </a:lnTo>
                  <a:cubicBezTo>
                    <a:pt x="1383390" y="486578"/>
                    <a:pt x="1226131" y="982095"/>
                    <a:pt x="882048" y="1379309"/>
                  </a:cubicBezTo>
                  <a:close/>
                </a:path>
              </a:pathLst>
            </a:custGeom>
            <a:solidFill>
              <a:srgbClr val="FFFFFF">
                <a:alpha val="60000"/>
              </a:srgbClr>
            </a:solidFill>
            <a:ln w="7600" cap="flat">
              <a:noFill/>
              <a:bevel/>
            </a:ln>
          </p:spPr>
        </p:sp>
        <p:sp>
          <p:nvSpPr>
            <p:cNvPr id="127" name="任意多边形 126"/>
            <p:cNvSpPr/>
            <p:nvPr/>
          </p:nvSpPr>
          <p:spPr>
            <a:xfrm rot="7800000">
              <a:off x="5158926" y="2109257"/>
              <a:ext cx="360901" cy="646863"/>
            </a:xfrm>
            <a:custGeom>
              <a:avLst/>
              <a:gdLst>
                <a:gd name="connsiteX0" fmla="*/ 0 w 336450"/>
                <a:gd name="connsiteY0" fmla="*/ 303845 h 603038"/>
                <a:gd name="connsiteX1" fmla="*/ 166817 w 336450"/>
                <a:gd name="connsiteY1" fmla="*/ 0 h 603038"/>
                <a:gd name="connsiteX2" fmla="*/ 333634 w 336450"/>
                <a:gd name="connsiteY2" fmla="*/ 303845 h 603038"/>
                <a:gd name="connsiteX3" fmla="*/ 166817 w 336450"/>
                <a:gd name="connsiteY3" fmla="*/ 601732 h 603038"/>
              </a:gdLst>
              <a:ahLst/>
              <a:cxnLst>
                <a:cxn ang="0">
                  <a:pos x="connsiteX0" y="connsiteY0"/>
                </a:cxn>
                <a:cxn ang="0">
                  <a:pos x="connsiteX1" y="connsiteY1"/>
                </a:cxn>
                <a:cxn ang="0">
                  <a:pos x="connsiteX2" y="connsiteY2"/>
                </a:cxn>
                <a:cxn ang="0">
                  <a:pos x="connsiteX3" y="connsiteY3"/>
                </a:cxn>
              </a:cxnLst>
              <a:rect l="0" t="0" r="0" b="0"/>
              <a:pathLst>
                <a:path w="336450" h="603038">
                  <a:moveTo>
                    <a:pt x="238311" y="0"/>
                  </a:moveTo>
                  <a:lnTo>
                    <a:pt x="336450" y="56661"/>
                  </a:lnTo>
                  <a:cubicBezTo>
                    <a:pt x="230098" y="221965"/>
                    <a:pt x="154323" y="407130"/>
                    <a:pt x="115298" y="603038"/>
                  </a:cubicBezTo>
                  <a:lnTo>
                    <a:pt x="0" y="603038"/>
                  </a:lnTo>
                  <a:cubicBezTo>
                    <a:pt x="40087" y="386735"/>
                    <a:pt x="121909" y="182201"/>
                    <a:pt x="238311" y="0"/>
                  </a:cubicBezTo>
                  <a:close/>
                </a:path>
              </a:pathLst>
            </a:custGeom>
            <a:solidFill>
              <a:srgbClr val="FFFFFF">
                <a:alpha val="60000"/>
              </a:srgbClr>
            </a:solidFill>
            <a:ln w="7600" cap="flat">
              <a:noFill/>
              <a:bevel/>
            </a:ln>
          </p:spPr>
        </p:sp>
        <p:sp>
          <p:nvSpPr>
            <p:cNvPr id="128" name="任意多边形 127"/>
            <p:cNvSpPr/>
            <p:nvPr/>
          </p:nvSpPr>
          <p:spPr>
            <a:xfrm>
              <a:off x="1866540" y="4788378"/>
              <a:ext cx="2888666" cy="677427"/>
            </a:xfrm>
            <a:custGeom>
              <a:avLst/>
              <a:gdLst>
                <a:gd name="connsiteX0" fmla="*/ 0 w 2692961"/>
                <a:gd name="connsiteY0" fmla="*/ 312846 h 631532"/>
                <a:gd name="connsiteX1" fmla="*/ 1346484 w 2692961"/>
                <a:gd name="connsiteY1" fmla="*/ 0 h 631532"/>
                <a:gd name="connsiteX2" fmla="*/ 2692961 w 2692961"/>
                <a:gd name="connsiteY2" fmla="*/ 312846 h 631532"/>
                <a:gd name="connsiteX3" fmla="*/ 1346484 w 2692961"/>
                <a:gd name="connsiteY3" fmla="*/ 632645 h 631532"/>
              </a:gdLst>
              <a:ahLst/>
              <a:cxnLst>
                <a:cxn ang="0">
                  <a:pos x="connsiteX0" y="connsiteY0"/>
                </a:cxn>
                <a:cxn ang="0">
                  <a:pos x="connsiteX1" y="connsiteY1"/>
                </a:cxn>
                <a:cxn ang="0">
                  <a:pos x="connsiteX2" y="connsiteY2"/>
                </a:cxn>
                <a:cxn ang="0">
                  <a:pos x="connsiteX3" y="connsiteY3"/>
                </a:cxn>
              </a:cxnLst>
              <a:rect l="0" t="0" r="0" b="0"/>
              <a:pathLst>
                <a:path w="2692961" h="631532">
                  <a:moveTo>
                    <a:pt x="1356881" y="631532"/>
                  </a:moveTo>
                  <a:cubicBezTo>
                    <a:pt x="821712" y="631532"/>
                    <a:pt x="339329" y="403634"/>
                    <a:pt x="0" y="38840"/>
                  </a:cubicBezTo>
                  <a:lnTo>
                    <a:pt x="55987" y="0"/>
                  </a:lnTo>
                  <a:cubicBezTo>
                    <a:pt x="382681" y="347258"/>
                    <a:pt x="844702" y="563817"/>
                    <a:pt x="1356881" y="563817"/>
                  </a:cubicBezTo>
                  <a:cubicBezTo>
                    <a:pt x="1859902" y="563817"/>
                    <a:pt x="2314542" y="354934"/>
                    <a:pt x="2640118" y="18505"/>
                  </a:cubicBezTo>
                  <a:lnTo>
                    <a:pt x="2692961" y="60844"/>
                  </a:lnTo>
                  <a:cubicBezTo>
                    <a:pt x="2354868" y="412775"/>
                    <a:pt x="1881213" y="631532"/>
                    <a:pt x="1356881" y="631532"/>
                  </a:cubicBezTo>
                  <a:close/>
                </a:path>
              </a:pathLst>
            </a:custGeom>
            <a:solidFill>
              <a:srgbClr val="FFFFFF">
                <a:alpha val="60000"/>
              </a:srgbClr>
            </a:solidFill>
            <a:ln w="7600" cap="flat">
              <a:noFill/>
              <a:bevel/>
            </a:ln>
          </p:spPr>
        </p:sp>
        <p:sp>
          <p:nvSpPr>
            <p:cNvPr id="129" name="任意多边形 128"/>
            <p:cNvSpPr/>
            <p:nvPr/>
          </p:nvSpPr>
          <p:spPr>
            <a:xfrm>
              <a:off x="3450836" y="1450611"/>
              <a:ext cx="1888540" cy="2055793"/>
            </a:xfrm>
            <a:custGeom>
              <a:avLst/>
              <a:gdLst>
                <a:gd name="connsiteX0" fmla="*/ 0 w 1760593"/>
                <a:gd name="connsiteY0" fmla="*/ 958261 h 1916515"/>
                <a:gd name="connsiteX1" fmla="*/ 880293 w 1760593"/>
                <a:gd name="connsiteY1" fmla="*/ 0 h 1916515"/>
                <a:gd name="connsiteX2" fmla="*/ 1763200 w 1760593"/>
                <a:gd name="connsiteY2" fmla="*/ 958261 h 1916515"/>
                <a:gd name="connsiteX3" fmla="*/ 880293 w 1760593"/>
                <a:gd name="connsiteY3" fmla="*/ 1916515 h 1916515"/>
              </a:gdLst>
              <a:ahLst/>
              <a:cxnLst>
                <a:cxn ang="0">
                  <a:pos x="connsiteX0" y="connsiteY0"/>
                </a:cxn>
                <a:cxn ang="0">
                  <a:pos x="connsiteX1" y="connsiteY1"/>
                </a:cxn>
                <a:cxn ang="0">
                  <a:pos x="connsiteX2" y="connsiteY2"/>
                </a:cxn>
                <a:cxn ang="0">
                  <a:pos x="connsiteX3" y="connsiteY3"/>
                </a:cxn>
              </a:cxnLst>
              <a:rect l="0" t="0" r="0" b="0"/>
              <a:pathLst>
                <a:path w="1760593" h="1916515">
                  <a:moveTo>
                    <a:pt x="1760593" y="1876197"/>
                  </a:moveTo>
                  <a:cubicBezTo>
                    <a:pt x="1760593" y="1889672"/>
                    <a:pt x="1760593" y="1903108"/>
                    <a:pt x="1760593" y="1916515"/>
                  </a:cubicBezTo>
                  <a:lnTo>
                    <a:pt x="1692269" y="1916515"/>
                  </a:lnTo>
                  <a:cubicBezTo>
                    <a:pt x="1692558" y="1903116"/>
                    <a:pt x="1692710" y="1889672"/>
                    <a:pt x="1692710" y="1876197"/>
                  </a:cubicBezTo>
                  <a:cubicBezTo>
                    <a:pt x="1692710" y="917708"/>
                    <a:pt x="948518" y="133029"/>
                    <a:pt x="6417" y="68452"/>
                  </a:cubicBezTo>
                  <a:lnTo>
                    <a:pt x="0" y="0"/>
                  </a:lnTo>
                  <a:cubicBezTo>
                    <a:pt x="982657" y="61555"/>
                    <a:pt x="1760593" y="878028"/>
                    <a:pt x="1760593" y="1876197"/>
                  </a:cubicBezTo>
                  <a:close/>
                </a:path>
              </a:pathLst>
            </a:custGeom>
            <a:solidFill>
              <a:srgbClr val="FFFFFF">
                <a:alpha val="60000"/>
              </a:srgbClr>
            </a:solidFill>
            <a:ln w="7600" cap="flat">
              <a:noFill/>
              <a:bevel/>
            </a:ln>
          </p:spPr>
        </p:sp>
        <p:sp>
          <p:nvSpPr>
            <p:cNvPr id="130" name="任意多边形 129"/>
            <p:cNvSpPr/>
            <p:nvPr/>
          </p:nvSpPr>
          <p:spPr>
            <a:xfrm>
              <a:off x="2114852" y="1268414"/>
              <a:ext cx="2464746" cy="492851"/>
            </a:xfrm>
            <a:custGeom>
              <a:avLst/>
              <a:gdLst>
                <a:gd name="connsiteX0" fmla="*/ 0 w 2297761"/>
                <a:gd name="connsiteY0" fmla="*/ 231330 h 459461"/>
                <a:gd name="connsiteX1" fmla="*/ 1148884 w 2297761"/>
                <a:gd name="connsiteY1" fmla="*/ 0 h 459461"/>
                <a:gd name="connsiteX2" fmla="*/ 2297761 w 2297761"/>
                <a:gd name="connsiteY2" fmla="*/ 231330 h 459461"/>
                <a:gd name="connsiteX3" fmla="*/ 1148884 w 2297761"/>
                <a:gd name="connsiteY3" fmla="*/ 457839 h 459461"/>
              </a:gdLst>
              <a:ahLst/>
              <a:cxnLst>
                <a:cxn ang="0">
                  <a:pos x="connsiteX0" y="connsiteY0"/>
                </a:cxn>
                <a:cxn ang="0">
                  <a:pos x="connsiteX1" y="connsiteY1"/>
                </a:cxn>
                <a:cxn ang="0">
                  <a:pos x="connsiteX2" y="connsiteY2"/>
                </a:cxn>
                <a:cxn ang="0">
                  <a:pos x="connsiteX3" y="connsiteY3"/>
                </a:cxn>
              </a:cxnLst>
              <a:rect l="0" t="0" r="0" b="0"/>
              <a:pathLst>
                <a:path w="2297761" h="459461">
                  <a:moveTo>
                    <a:pt x="1175766" y="0"/>
                  </a:moveTo>
                  <a:cubicBezTo>
                    <a:pt x="1608084" y="0"/>
                    <a:pt x="2001893" y="135671"/>
                    <a:pt x="2297761" y="358098"/>
                  </a:cubicBezTo>
                  <a:lnTo>
                    <a:pt x="2218995" y="422917"/>
                  </a:lnTo>
                  <a:cubicBezTo>
                    <a:pt x="1943335" y="217027"/>
                    <a:pt x="1577357" y="91568"/>
                    <a:pt x="1175766" y="91568"/>
                  </a:cubicBezTo>
                  <a:cubicBezTo>
                    <a:pt x="750933" y="91568"/>
                    <a:pt x="365951" y="231969"/>
                    <a:pt x="85592" y="459461"/>
                  </a:cubicBezTo>
                  <a:lnTo>
                    <a:pt x="0" y="400357"/>
                  </a:lnTo>
                  <a:cubicBezTo>
                    <a:pt x="301063" y="152974"/>
                    <a:pt x="716704" y="0"/>
                    <a:pt x="1175766" y="0"/>
                  </a:cubicBezTo>
                  <a:close/>
                </a:path>
              </a:pathLst>
            </a:custGeom>
            <a:solidFill>
              <a:srgbClr val="FFFFFF">
                <a:alpha val="60000"/>
              </a:srgbClr>
            </a:solidFill>
            <a:ln w="7600" cap="flat">
              <a:noFill/>
              <a:bevel/>
            </a:ln>
          </p:spPr>
        </p:sp>
        <p:sp>
          <p:nvSpPr>
            <p:cNvPr id="131" name="任意多边形 130"/>
            <p:cNvSpPr/>
            <p:nvPr/>
          </p:nvSpPr>
          <p:spPr>
            <a:xfrm rot="13926000">
              <a:off x="573081" y="4461578"/>
              <a:ext cx="2464745" cy="492852"/>
            </a:xfrm>
            <a:custGeom>
              <a:avLst/>
              <a:gdLst>
                <a:gd name="connsiteX0" fmla="*/ 0 w 2297761"/>
                <a:gd name="connsiteY0" fmla="*/ 231329 h 459461"/>
                <a:gd name="connsiteX1" fmla="*/ 1148877 w 2297761"/>
                <a:gd name="connsiteY1" fmla="*/ 0 h 459461"/>
                <a:gd name="connsiteX2" fmla="*/ 2297761 w 2297761"/>
                <a:gd name="connsiteY2" fmla="*/ 231329 h 459461"/>
                <a:gd name="connsiteX3" fmla="*/ 1148877 w 2297761"/>
                <a:gd name="connsiteY3" fmla="*/ 457838 h 459461"/>
              </a:gdLst>
              <a:ahLst/>
              <a:cxnLst>
                <a:cxn ang="0">
                  <a:pos x="connsiteX0" y="connsiteY0"/>
                </a:cxn>
                <a:cxn ang="0">
                  <a:pos x="connsiteX1" y="connsiteY1"/>
                </a:cxn>
                <a:cxn ang="0">
                  <a:pos x="connsiteX2" y="connsiteY2"/>
                </a:cxn>
                <a:cxn ang="0">
                  <a:pos x="connsiteX3" y="connsiteY3"/>
                </a:cxn>
              </a:cxnLst>
              <a:rect l="0" t="0" r="0" b="0"/>
              <a:pathLst>
                <a:path w="2297761" h="459461">
                  <a:moveTo>
                    <a:pt x="1175766" y="0"/>
                  </a:moveTo>
                  <a:cubicBezTo>
                    <a:pt x="1608084" y="0"/>
                    <a:pt x="2001893" y="135671"/>
                    <a:pt x="2297761" y="358098"/>
                  </a:cubicBezTo>
                  <a:lnTo>
                    <a:pt x="2218995" y="422917"/>
                  </a:lnTo>
                  <a:cubicBezTo>
                    <a:pt x="1943335" y="217027"/>
                    <a:pt x="1577350" y="91568"/>
                    <a:pt x="1175766" y="91568"/>
                  </a:cubicBezTo>
                  <a:cubicBezTo>
                    <a:pt x="750933" y="91568"/>
                    <a:pt x="365951" y="231968"/>
                    <a:pt x="85592" y="459461"/>
                  </a:cubicBezTo>
                  <a:lnTo>
                    <a:pt x="0" y="400357"/>
                  </a:lnTo>
                  <a:cubicBezTo>
                    <a:pt x="301062" y="152974"/>
                    <a:pt x="716704" y="0"/>
                    <a:pt x="1175766" y="0"/>
                  </a:cubicBezTo>
                  <a:close/>
                </a:path>
              </a:pathLst>
            </a:custGeom>
            <a:solidFill>
              <a:srgbClr val="FFFFFF">
                <a:alpha val="60000"/>
              </a:srgbClr>
            </a:solidFill>
            <a:ln w="7600" cap="flat">
              <a:noFill/>
              <a:bevel/>
            </a:ln>
          </p:spPr>
        </p:sp>
        <p:sp>
          <p:nvSpPr>
            <p:cNvPr id="16" name="文本框 15"/>
            <p:cNvSpPr txBox="1"/>
            <p:nvPr/>
          </p:nvSpPr>
          <p:spPr>
            <a:xfrm>
              <a:off x="1729595" y="2902827"/>
              <a:ext cx="3246026" cy="1015663"/>
            </a:xfrm>
            <a:prstGeom prst="rect">
              <a:avLst/>
            </a:prstGeom>
            <a:noFill/>
          </p:spPr>
          <p:txBody>
            <a:bodyPr wrap="square" rtlCol="0">
              <a:spAutoFit/>
              <a:scene3d>
                <a:camera prst="orthographicFront"/>
                <a:lightRig rig="threePt" dir="t"/>
              </a:scene3d>
              <a:sp3d contourW="12700"/>
            </a:bodyPr>
            <a:lstStyle/>
            <a:p>
              <a:pPr algn="ctr"/>
              <a:r>
                <a:rPr lang="en-US" altLang="zh-CN" sz="6000" b="1" dirty="0">
                  <a:solidFill>
                    <a:schemeClr val="bg1"/>
                  </a:solidFill>
                  <a:latin typeface="Century Gothic" panose="020B0502020202020204" pitchFamily="34" charset="0"/>
                </a:rPr>
                <a:t>II</a:t>
              </a:r>
              <a:endParaRPr lang="zh-CN" altLang="en-US" sz="6000" b="1" dirty="0">
                <a:solidFill>
                  <a:schemeClr val="bg1"/>
                </a:solidFill>
                <a:latin typeface="Century Gothic" panose="020B0502020202020204" pitchFamily="34" charset="0"/>
              </a:endParaRPr>
            </a:p>
          </p:txBody>
        </p:sp>
      </p:grpSp>
    </p:spTree>
    <p:extLst>
      <p:ext uri="{BB962C8B-B14F-4D97-AF65-F5344CB8AC3E}">
        <p14:creationId xmlns:p14="http://schemas.microsoft.com/office/powerpoint/2010/main" val="6712227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ipe(left)">
                                      <p:cBhvr>
                                        <p:cTn id="1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00331" y="4104770"/>
            <a:ext cx="2555045" cy="102345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Oval 39"/>
          <p:cNvSpPr/>
          <p:nvPr/>
        </p:nvSpPr>
        <p:spPr>
          <a:xfrm>
            <a:off x="3701256" y="103076"/>
            <a:ext cx="661051" cy="64008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41" name="Shape 73"/>
          <p:cNvSpPr/>
          <p:nvPr/>
        </p:nvSpPr>
        <p:spPr>
          <a:xfrm flipV="1">
            <a:off x="4023779" y="812884"/>
            <a:ext cx="0" cy="252224"/>
          </a:xfrm>
          <a:prstGeom prst="line">
            <a:avLst/>
          </a:prstGeom>
          <a:ln w="19050" cap="rnd">
            <a:gradFill>
              <a:gsLst>
                <a:gs pos="0">
                  <a:schemeClr val="accent1"/>
                </a:gs>
                <a:gs pos="100000">
                  <a:schemeClr val="accent2"/>
                </a:gs>
              </a:gsLst>
              <a:lin ang="5400000" scaled="1"/>
            </a:gradFill>
            <a:custDash>
              <a:ds d="100000" sp="200000"/>
            </a:custDash>
            <a:miter lim="400000"/>
          </a:ln>
        </p:spPr>
        <p:txBody>
          <a:bodyPr lIns="0" tIns="0" rIns="0" bIns="0" anchor="ctr"/>
          <a:lstStyle/>
          <a:p>
            <a:pPr lvl="0">
              <a:defRPr sz="3200"/>
            </a:pPr>
            <a:endParaRPr/>
          </a:p>
        </p:txBody>
      </p:sp>
      <p:sp>
        <p:nvSpPr>
          <p:cNvPr id="49" name="Oval 48"/>
          <p:cNvSpPr/>
          <p:nvPr/>
        </p:nvSpPr>
        <p:spPr>
          <a:xfrm>
            <a:off x="3681562" y="1102090"/>
            <a:ext cx="661051" cy="64008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50" name="Shape 73"/>
          <p:cNvSpPr/>
          <p:nvPr/>
        </p:nvSpPr>
        <p:spPr>
          <a:xfrm flipV="1">
            <a:off x="4025346" y="1749264"/>
            <a:ext cx="0" cy="252224"/>
          </a:xfrm>
          <a:prstGeom prst="line">
            <a:avLst/>
          </a:prstGeom>
          <a:ln w="19050" cap="rnd">
            <a:gradFill>
              <a:gsLst>
                <a:gs pos="0">
                  <a:schemeClr val="accent1"/>
                </a:gs>
                <a:gs pos="100000">
                  <a:schemeClr val="accent2"/>
                </a:gs>
              </a:gsLst>
              <a:lin ang="5400000" scaled="1"/>
            </a:gradFill>
            <a:custDash>
              <a:ds d="100000" sp="200000"/>
            </a:custDash>
            <a:miter lim="400000"/>
          </a:ln>
        </p:spPr>
        <p:txBody>
          <a:bodyPr lIns="0" tIns="0" rIns="0" bIns="0" anchor="ctr"/>
          <a:lstStyle/>
          <a:p>
            <a:pPr lvl="0">
              <a:defRPr sz="3200"/>
            </a:pPr>
            <a:endParaRPr/>
          </a:p>
        </p:txBody>
      </p:sp>
      <p:sp>
        <p:nvSpPr>
          <p:cNvPr id="51" name="Oval 50"/>
          <p:cNvSpPr/>
          <p:nvPr/>
        </p:nvSpPr>
        <p:spPr>
          <a:xfrm>
            <a:off x="3686024" y="3110467"/>
            <a:ext cx="661051" cy="64008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54" name="Shape 86"/>
          <p:cNvSpPr/>
          <p:nvPr/>
        </p:nvSpPr>
        <p:spPr>
          <a:xfrm>
            <a:off x="4512438" y="215367"/>
            <a:ext cx="6396563" cy="4154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algn="l">
              <a:lnSpc>
                <a:spcPct val="110000"/>
              </a:lnSpc>
              <a:spcBef>
                <a:spcPts val="500"/>
              </a:spcBef>
              <a:defRPr sz="2800" b="1">
                <a:solidFill>
                  <a:srgbClr val="21282F"/>
                </a:solidFill>
                <a:latin typeface="Arimo"/>
                <a:ea typeface="Arimo"/>
                <a:cs typeface="Arimo"/>
                <a:sym typeface="Arimo"/>
              </a:defRPr>
            </a:lvl1pPr>
          </a:lstStyle>
          <a:p>
            <a:pPr lvl="0" algn="just">
              <a:defRPr sz="1800" b="0">
                <a:solidFill>
                  <a:srgbClr val="000000"/>
                </a:solidFill>
              </a:defRPr>
            </a:pPr>
            <a:r>
              <a:rPr lang="en-US" sz="2200" dirty="0">
                <a:solidFill>
                  <a:schemeClr val="accent1"/>
                </a:solidFill>
                <a:latin typeface="Arial" panose="020B0604020202020204" pitchFamily="34" charset="0"/>
                <a:ea typeface="Roboto Medium" panose="02000000000000000000" pitchFamily="2" charset="0"/>
                <a:cs typeface="Arial" panose="020B0604020202020204" pitchFamily="34" charset="0"/>
              </a:rPr>
              <a:t>ĐÁNH GIÁ CHẤT LƯỢNG DỰ ÁN</a:t>
            </a:r>
          </a:p>
        </p:txBody>
      </p:sp>
      <p:sp>
        <p:nvSpPr>
          <p:cNvPr id="55" name="Shape 86"/>
          <p:cNvSpPr/>
          <p:nvPr/>
        </p:nvSpPr>
        <p:spPr>
          <a:xfrm>
            <a:off x="4512438" y="1220425"/>
            <a:ext cx="7466796" cy="47443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algn="l">
              <a:lnSpc>
                <a:spcPct val="110000"/>
              </a:lnSpc>
              <a:spcBef>
                <a:spcPts val="500"/>
              </a:spcBef>
              <a:defRPr sz="2800" b="1">
                <a:solidFill>
                  <a:srgbClr val="21282F"/>
                </a:solidFill>
                <a:latin typeface="Arimo"/>
                <a:ea typeface="Arimo"/>
                <a:cs typeface="Arimo"/>
                <a:sym typeface="Arimo"/>
              </a:defRPr>
            </a:lvl1pPr>
          </a:lstStyle>
          <a:p>
            <a:pPr lvl="0" algn="just">
              <a:defRPr sz="1800" b="0">
                <a:solidFill>
                  <a:srgbClr val="000000"/>
                </a:solidFill>
              </a:defRPr>
            </a:pPr>
            <a:r>
              <a:rPr lang="en-US" sz="2200" dirty="0">
                <a:solidFill>
                  <a:schemeClr val="accent1"/>
                </a:solidFill>
                <a:latin typeface="Arial" panose="020B0604020202020204" pitchFamily="34" charset="0"/>
                <a:ea typeface="Roboto Medium" panose="02000000000000000000" pitchFamily="2" charset="0"/>
                <a:cs typeface="Arial" panose="020B0604020202020204" pitchFamily="34" charset="0"/>
              </a:rPr>
              <a:t>NHỮNG HÀNH ĐỘNG ĐỂ ĐẢM BẢO CHẤT LƯƠNG</a:t>
            </a:r>
          </a:p>
        </p:txBody>
      </p:sp>
      <p:sp>
        <p:nvSpPr>
          <p:cNvPr id="56" name="Shape 86"/>
          <p:cNvSpPr/>
          <p:nvPr/>
        </p:nvSpPr>
        <p:spPr>
          <a:xfrm>
            <a:off x="4512438" y="3223648"/>
            <a:ext cx="5540372" cy="41371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algn="l">
              <a:lnSpc>
                <a:spcPct val="110000"/>
              </a:lnSpc>
              <a:spcBef>
                <a:spcPts val="500"/>
              </a:spcBef>
              <a:defRPr sz="2800" b="1">
                <a:solidFill>
                  <a:srgbClr val="21282F"/>
                </a:solidFill>
                <a:latin typeface="Arimo"/>
                <a:ea typeface="Arimo"/>
                <a:cs typeface="Arimo"/>
                <a:sym typeface="Arimo"/>
              </a:defRPr>
            </a:lvl1pPr>
          </a:lstStyle>
          <a:p>
            <a:pPr algn="just">
              <a:defRPr sz="1800" b="0">
                <a:solidFill>
                  <a:srgbClr val="000000"/>
                </a:solidFill>
              </a:defRPr>
            </a:pPr>
            <a:r>
              <a:rPr lang="en-US" sz="2200" dirty="0">
                <a:solidFill>
                  <a:schemeClr val="accent1"/>
                </a:solidFill>
                <a:latin typeface="Arial" panose="020B0604020202020204" pitchFamily="34" charset="0"/>
                <a:ea typeface="Roboto Medium" panose="02000000000000000000" pitchFamily="2" charset="0"/>
                <a:cs typeface="Arial" panose="020B0604020202020204" pitchFamily="34" charset="0"/>
              </a:rPr>
              <a:t>ĐÁNH GIÁ TỪNG TEAM MEMBER</a:t>
            </a:r>
            <a:endParaRPr sz="2200" dirty="0">
              <a:solidFill>
                <a:schemeClr val="accent1"/>
              </a:solidFill>
              <a:latin typeface="Arial" panose="020B0604020202020204" pitchFamily="34" charset="0"/>
              <a:ea typeface="Roboto Medium" panose="02000000000000000000" pitchFamily="2" charset="0"/>
              <a:cs typeface="Arial" panose="020B0604020202020204" pitchFamily="34" charset="0"/>
            </a:endParaRPr>
          </a:p>
        </p:txBody>
      </p:sp>
      <p:sp>
        <p:nvSpPr>
          <p:cNvPr id="63" name="Rectangle 62"/>
          <p:cNvSpPr/>
          <p:nvPr/>
        </p:nvSpPr>
        <p:spPr>
          <a:xfrm>
            <a:off x="3851391" y="201220"/>
            <a:ext cx="367858" cy="830997"/>
          </a:xfrm>
          <a:prstGeom prst="rect">
            <a:avLst/>
          </a:prstGeom>
          <a:noFill/>
        </p:spPr>
        <p:txBody>
          <a:bodyPr wrap="square">
            <a:spAutoFit/>
          </a:bodyPr>
          <a:lstStyle/>
          <a:p>
            <a:pPr algn="ctr"/>
            <a:r>
              <a:rPr lang="en-US" sz="2400" dirty="0">
                <a:solidFill>
                  <a:schemeClr val="accent1"/>
                </a:solidFill>
                <a:ea typeface="Roboto Light" panose="02000000000000000000" pitchFamily="2" charset="0"/>
                <a:cs typeface="Roboto Light" panose="02000000000000000000" pitchFamily="2" charset="0"/>
              </a:rPr>
              <a:t>8	</a:t>
            </a:r>
          </a:p>
        </p:txBody>
      </p:sp>
      <p:sp>
        <p:nvSpPr>
          <p:cNvPr id="64" name="Rectangle 63"/>
          <p:cNvSpPr/>
          <p:nvPr/>
        </p:nvSpPr>
        <p:spPr>
          <a:xfrm>
            <a:off x="3825638" y="1215469"/>
            <a:ext cx="367858" cy="461665"/>
          </a:xfrm>
          <a:prstGeom prst="rect">
            <a:avLst/>
          </a:prstGeom>
          <a:noFill/>
        </p:spPr>
        <p:txBody>
          <a:bodyPr wrap="square">
            <a:spAutoFit/>
          </a:bodyPr>
          <a:lstStyle/>
          <a:p>
            <a:pPr algn="ctr"/>
            <a:r>
              <a:rPr lang="en-US" sz="2400" dirty="0">
                <a:solidFill>
                  <a:schemeClr val="accent1"/>
                </a:solidFill>
                <a:ea typeface="Roboto Light" panose="02000000000000000000" pitchFamily="2" charset="0"/>
                <a:cs typeface="Roboto Light" panose="02000000000000000000" pitchFamily="2" charset="0"/>
              </a:rPr>
              <a:t>9</a:t>
            </a:r>
          </a:p>
        </p:txBody>
      </p:sp>
      <p:sp>
        <p:nvSpPr>
          <p:cNvPr id="65" name="Rectangle 64"/>
          <p:cNvSpPr/>
          <p:nvPr/>
        </p:nvSpPr>
        <p:spPr>
          <a:xfrm>
            <a:off x="3746893" y="2152171"/>
            <a:ext cx="544999" cy="461665"/>
          </a:xfrm>
          <a:prstGeom prst="rect">
            <a:avLst/>
          </a:prstGeom>
          <a:noFill/>
        </p:spPr>
        <p:txBody>
          <a:bodyPr wrap="square">
            <a:spAutoFit/>
          </a:bodyPr>
          <a:lstStyle/>
          <a:p>
            <a:pPr algn="ctr"/>
            <a:r>
              <a:rPr lang="en-US" sz="2400" dirty="0">
                <a:solidFill>
                  <a:schemeClr val="accent1"/>
                </a:solidFill>
                <a:ea typeface="Roboto Light" panose="02000000000000000000" pitchFamily="2" charset="0"/>
                <a:cs typeface="Roboto Light" panose="02000000000000000000" pitchFamily="2" charset="0"/>
              </a:rPr>
              <a:t>10</a:t>
            </a:r>
          </a:p>
        </p:txBody>
      </p:sp>
      <p:sp>
        <p:nvSpPr>
          <p:cNvPr id="24" name="Oval 23"/>
          <p:cNvSpPr/>
          <p:nvPr/>
        </p:nvSpPr>
        <p:spPr>
          <a:xfrm>
            <a:off x="3692112" y="2062964"/>
            <a:ext cx="661051" cy="64008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5" name="Shape 86"/>
          <p:cNvSpPr/>
          <p:nvPr/>
        </p:nvSpPr>
        <p:spPr>
          <a:xfrm>
            <a:off x="4512438" y="2183792"/>
            <a:ext cx="7125420" cy="39842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algn="l">
              <a:lnSpc>
                <a:spcPct val="110000"/>
              </a:lnSpc>
              <a:spcBef>
                <a:spcPts val="500"/>
              </a:spcBef>
              <a:defRPr sz="2800" b="1">
                <a:solidFill>
                  <a:srgbClr val="21282F"/>
                </a:solidFill>
                <a:latin typeface="Arimo"/>
                <a:ea typeface="Arimo"/>
                <a:cs typeface="Arimo"/>
                <a:sym typeface="Arimo"/>
              </a:defRPr>
            </a:lvl1pPr>
          </a:lstStyle>
          <a:p>
            <a:pPr lvl="0" algn="just">
              <a:defRPr sz="1800" b="0">
                <a:solidFill>
                  <a:srgbClr val="000000"/>
                </a:solidFill>
              </a:defRPr>
            </a:pPr>
            <a:r>
              <a:rPr lang="en-US" sz="2200" dirty="0">
                <a:solidFill>
                  <a:schemeClr val="accent1"/>
                </a:solidFill>
                <a:latin typeface="Arial" panose="020B0604020202020204" pitchFamily="34" charset="0"/>
                <a:ea typeface="Roboto Medium" panose="02000000000000000000" pitchFamily="2" charset="0"/>
                <a:cs typeface="Arial" panose="020B0604020202020204" pitchFamily="34" charset="0"/>
              </a:rPr>
              <a:t>ĐÁNH GIÁ TIẾN ĐỘ DỰ ÁN ĐẾN THỜI ĐIỂM HIỆN TẠI</a:t>
            </a:r>
            <a:endParaRPr sz="2200" dirty="0">
              <a:solidFill>
                <a:schemeClr val="accent1"/>
              </a:solidFill>
              <a:latin typeface="Arial" panose="020B0604020202020204" pitchFamily="34" charset="0"/>
              <a:ea typeface="Roboto Medium" panose="02000000000000000000" pitchFamily="2" charset="0"/>
              <a:cs typeface="Arial" panose="020B0604020202020204" pitchFamily="34" charset="0"/>
            </a:endParaRPr>
          </a:p>
        </p:txBody>
      </p:sp>
      <p:sp>
        <p:nvSpPr>
          <p:cNvPr id="26" name="Rectangle 25"/>
          <p:cNvSpPr/>
          <p:nvPr/>
        </p:nvSpPr>
        <p:spPr>
          <a:xfrm>
            <a:off x="3766172" y="3181386"/>
            <a:ext cx="521424" cy="461665"/>
          </a:xfrm>
          <a:prstGeom prst="rect">
            <a:avLst/>
          </a:prstGeom>
          <a:noFill/>
        </p:spPr>
        <p:txBody>
          <a:bodyPr wrap="square">
            <a:spAutoFit/>
          </a:bodyPr>
          <a:lstStyle/>
          <a:p>
            <a:pPr algn="ctr"/>
            <a:r>
              <a:rPr lang="en-US" sz="2400" dirty="0">
                <a:solidFill>
                  <a:schemeClr val="accent1"/>
                </a:solidFill>
                <a:ea typeface="Roboto Light" panose="02000000000000000000" pitchFamily="2" charset="0"/>
                <a:cs typeface="Roboto Light" panose="02000000000000000000" pitchFamily="2" charset="0"/>
              </a:rPr>
              <a:t>11</a:t>
            </a:r>
          </a:p>
        </p:txBody>
      </p:sp>
      <p:sp>
        <p:nvSpPr>
          <p:cNvPr id="27" name="Oval 26"/>
          <p:cNvSpPr/>
          <p:nvPr/>
        </p:nvSpPr>
        <p:spPr>
          <a:xfrm>
            <a:off x="3726004" y="4141856"/>
            <a:ext cx="590583" cy="64008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8" name="Shape 86"/>
          <p:cNvSpPr/>
          <p:nvPr/>
        </p:nvSpPr>
        <p:spPr>
          <a:xfrm>
            <a:off x="4512438" y="4135828"/>
            <a:ext cx="6847964" cy="72288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algn="l">
              <a:lnSpc>
                <a:spcPct val="110000"/>
              </a:lnSpc>
              <a:spcBef>
                <a:spcPts val="500"/>
              </a:spcBef>
              <a:defRPr sz="2800" b="1">
                <a:solidFill>
                  <a:srgbClr val="21282F"/>
                </a:solidFill>
                <a:latin typeface="Arimo"/>
                <a:ea typeface="Arimo"/>
                <a:cs typeface="Arimo"/>
                <a:sym typeface="Arimo"/>
              </a:defRPr>
            </a:lvl1pPr>
          </a:lstStyle>
          <a:p>
            <a:pPr algn="just">
              <a:defRPr sz="1800" b="0">
                <a:solidFill>
                  <a:srgbClr val="000000"/>
                </a:solidFill>
              </a:defRPr>
            </a:pPr>
            <a:r>
              <a:rPr lang="en-US" sz="2200" dirty="0">
                <a:solidFill>
                  <a:schemeClr val="accent1"/>
                </a:solidFill>
                <a:latin typeface="Arial" panose="020B0604020202020204" pitchFamily="34" charset="0"/>
                <a:ea typeface="Roboto Medium" panose="02000000000000000000" pitchFamily="2" charset="0"/>
                <a:cs typeface="Arial" panose="020B0604020202020204" pitchFamily="34" charset="0"/>
              </a:rPr>
              <a:t>NHỮNG RỦI RO DỰ ÁN GẶP PHẢI, PHƯƠNG ÁN ĐỐI PHÓ THỰC TẾ</a:t>
            </a:r>
          </a:p>
        </p:txBody>
      </p:sp>
      <p:sp>
        <p:nvSpPr>
          <p:cNvPr id="29" name="Rectangle 28"/>
          <p:cNvSpPr/>
          <p:nvPr/>
        </p:nvSpPr>
        <p:spPr>
          <a:xfrm>
            <a:off x="3720451" y="4228456"/>
            <a:ext cx="544999" cy="461665"/>
          </a:xfrm>
          <a:prstGeom prst="rect">
            <a:avLst/>
          </a:prstGeom>
          <a:noFill/>
        </p:spPr>
        <p:txBody>
          <a:bodyPr wrap="square">
            <a:spAutoFit/>
          </a:bodyPr>
          <a:lstStyle/>
          <a:p>
            <a:pPr algn="ctr"/>
            <a:r>
              <a:rPr lang="en-US" sz="2400" dirty="0">
                <a:solidFill>
                  <a:schemeClr val="accent1"/>
                </a:solidFill>
                <a:ea typeface="Roboto Light" panose="02000000000000000000" pitchFamily="2" charset="0"/>
                <a:cs typeface="Roboto Light" panose="02000000000000000000" pitchFamily="2" charset="0"/>
              </a:rPr>
              <a:t>12</a:t>
            </a:r>
          </a:p>
        </p:txBody>
      </p:sp>
      <p:sp>
        <p:nvSpPr>
          <p:cNvPr id="30" name="Shape 73"/>
          <p:cNvSpPr/>
          <p:nvPr/>
        </p:nvSpPr>
        <p:spPr>
          <a:xfrm flipV="1">
            <a:off x="4027757" y="3837421"/>
            <a:ext cx="0" cy="252224"/>
          </a:xfrm>
          <a:prstGeom prst="line">
            <a:avLst/>
          </a:prstGeom>
          <a:ln w="19050" cap="rnd">
            <a:gradFill>
              <a:gsLst>
                <a:gs pos="0">
                  <a:schemeClr val="accent1"/>
                </a:gs>
                <a:gs pos="100000">
                  <a:schemeClr val="accent2"/>
                </a:gs>
              </a:gsLst>
              <a:lin ang="5400000" scaled="1"/>
            </a:gradFill>
            <a:custDash>
              <a:ds d="100000" sp="200000"/>
            </a:custDash>
            <a:miter lim="400000"/>
          </a:ln>
        </p:spPr>
        <p:txBody>
          <a:bodyPr lIns="0" tIns="0" rIns="0" bIns="0" anchor="ctr"/>
          <a:lstStyle/>
          <a:p>
            <a:pPr lvl="0">
              <a:defRPr sz="3200"/>
            </a:pPr>
            <a:endParaRPr/>
          </a:p>
        </p:txBody>
      </p:sp>
      <p:sp>
        <p:nvSpPr>
          <p:cNvPr id="31" name="Shape 73"/>
          <p:cNvSpPr/>
          <p:nvPr/>
        </p:nvSpPr>
        <p:spPr>
          <a:xfrm flipV="1">
            <a:off x="4033497" y="2783175"/>
            <a:ext cx="0" cy="252224"/>
          </a:xfrm>
          <a:prstGeom prst="line">
            <a:avLst/>
          </a:prstGeom>
          <a:ln w="19050" cap="rnd">
            <a:gradFill>
              <a:gsLst>
                <a:gs pos="0">
                  <a:schemeClr val="accent1"/>
                </a:gs>
                <a:gs pos="100000">
                  <a:schemeClr val="accent2"/>
                </a:gs>
              </a:gsLst>
              <a:lin ang="5400000" scaled="1"/>
            </a:gradFill>
            <a:custDash>
              <a:ds d="100000" sp="200000"/>
            </a:custDash>
            <a:miter lim="400000"/>
          </a:ln>
        </p:spPr>
        <p:txBody>
          <a:bodyPr lIns="0" tIns="0" rIns="0" bIns="0" anchor="ctr"/>
          <a:lstStyle/>
          <a:p>
            <a:pPr lvl="0">
              <a:defRPr sz="3200"/>
            </a:pPr>
            <a:endParaRPr/>
          </a:p>
        </p:txBody>
      </p:sp>
      <p:sp>
        <p:nvSpPr>
          <p:cNvPr id="32" name="Rectangle 31"/>
          <p:cNvSpPr/>
          <p:nvPr/>
        </p:nvSpPr>
        <p:spPr>
          <a:xfrm>
            <a:off x="988348" y="1868136"/>
            <a:ext cx="2085991" cy="4989863"/>
          </a:xfrm>
          <a:prstGeom prst="rect">
            <a:avLst/>
          </a:prstGeom>
          <a:gradFill>
            <a:gsLst>
              <a:gs pos="0">
                <a:schemeClr val="accent1">
                  <a:alpha val="80000"/>
                </a:schemeClr>
              </a:gs>
              <a:gs pos="85000">
                <a:schemeClr val="accent2">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Rectangle 32"/>
          <p:cNvSpPr/>
          <p:nvPr/>
        </p:nvSpPr>
        <p:spPr>
          <a:xfrm rot="16200000">
            <a:off x="-610890" y="3912044"/>
            <a:ext cx="5195812" cy="1107996"/>
          </a:xfrm>
          <a:prstGeom prst="rect">
            <a:avLst/>
          </a:prstGeom>
        </p:spPr>
        <p:txBody>
          <a:bodyPr wrap="square">
            <a:spAutoFit/>
          </a:bodyPr>
          <a:lstStyle/>
          <a:p>
            <a:pPr algn="ctr"/>
            <a:r>
              <a:rPr lang="en-US" sz="6600" b="1" dirty="0">
                <a:solidFill>
                  <a:schemeClr val="bg1"/>
                </a:solidFill>
                <a:ea typeface="Roboto Condensed" panose="02000000000000000000" pitchFamily="2" charset="0"/>
              </a:rPr>
              <a:t>   NỘI DUNG</a:t>
            </a:r>
            <a:endParaRPr lang="id-ID" sz="6600" b="1" dirty="0">
              <a:solidFill>
                <a:schemeClr val="bg1"/>
              </a:solidFill>
              <a:ea typeface="Roboto Condensed" panose="02000000000000000000" pitchFamily="2" charset="0"/>
            </a:endParaRPr>
          </a:p>
        </p:txBody>
      </p:sp>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257" y="37875"/>
            <a:ext cx="2205058" cy="1830261"/>
          </a:xfrm>
          <a:prstGeom prst="rect">
            <a:avLst/>
          </a:prstGeom>
        </p:spPr>
      </p:pic>
      <p:sp>
        <p:nvSpPr>
          <p:cNvPr id="36" name="Oval 35"/>
          <p:cNvSpPr/>
          <p:nvPr/>
        </p:nvSpPr>
        <p:spPr>
          <a:xfrm>
            <a:off x="3719552" y="5155675"/>
            <a:ext cx="661051" cy="64008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38" name="Rectangle 37"/>
          <p:cNvSpPr/>
          <p:nvPr/>
        </p:nvSpPr>
        <p:spPr>
          <a:xfrm>
            <a:off x="3719552" y="5244882"/>
            <a:ext cx="601572" cy="461665"/>
          </a:xfrm>
          <a:prstGeom prst="rect">
            <a:avLst/>
          </a:prstGeom>
          <a:noFill/>
        </p:spPr>
        <p:txBody>
          <a:bodyPr wrap="square">
            <a:spAutoFit/>
          </a:bodyPr>
          <a:lstStyle/>
          <a:p>
            <a:pPr algn="ctr"/>
            <a:r>
              <a:rPr lang="en-US" sz="2400" dirty="0">
                <a:solidFill>
                  <a:schemeClr val="accent1"/>
                </a:solidFill>
                <a:ea typeface="Roboto Light" panose="02000000000000000000" pitchFamily="2" charset="0"/>
                <a:cs typeface="Roboto Light" panose="02000000000000000000" pitchFamily="2" charset="0"/>
              </a:rPr>
              <a:t>13</a:t>
            </a:r>
          </a:p>
        </p:txBody>
      </p:sp>
      <p:sp>
        <p:nvSpPr>
          <p:cNvPr id="39" name="Oval 38"/>
          <p:cNvSpPr/>
          <p:nvPr/>
        </p:nvSpPr>
        <p:spPr>
          <a:xfrm>
            <a:off x="3722956" y="6132200"/>
            <a:ext cx="661051" cy="640080"/>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42" name="Rectangle 41"/>
          <p:cNvSpPr/>
          <p:nvPr/>
        </p:nvSpPr>
        <p:spPr>
          <a:xfrm>
            <a:off x="3790555" y="6200512"/>
            <a:ext cx="544999" cy="461665"/>
          </a:xfrm>
          <a:prstGeom prst="rect">
            <a:avLst/>
          </a:prstGeom>
          <a:noFill/>
        </p:spPr>
        <p:txBody>
          <a:bodyPr wrap="square">
            <a:spAutoFit/>
          </a:bodyPr>
          <a:lstStyle/>
          <a:p>
            <a:pPr algn="ctr"/>
            <a:r>
              <a:rPr lang="en-US" sz="2400" dirty="0">
                <a:solidFill>
                  <a:schemeClr val="accent1"/>
                </a:solidFill>
                <a:ea typeface="Roboto Light" panose="02000000000000000000" pitchFamily="2" charset="0"/>
                <a:cs typeface="Roboto Light" panose="02000000000000000000" pitchFamily="2" charset="0"/>
              </a:rPr>
              <a:t>14</a:t>
            </a:r>
          </a:p>
        </p:txBody>
      </p:sp>
      <p:sp>
        <p:nvSpPr>
          <p:cNvPr id="43" name="Shape 73"/>
          <p:cNvSpPr/>
          <p:nvPr/>
        </p:nvSpPr>
        <p:spPr>
          <a:xfrm flipV="1">
            <a:off x="4050077" y="5859763"/>
            <a:ext cx="0" cy="252224"/>
          </a:xfrm>
          <a:prstGeom prst="line">
            <a:avLst/>
          </a:prstGeom>
          <a:ln w="19050" cap="rnd">
            <a:gradFill>
              <a:gsLst>
                <a:gs pos="0">
                  <a:schemeClr val="accent1"/>
                </a:gs>
                <a:gs pos="100000">
                  <a:schemeClr val="accent2"/>
                </a:gs>
              </a:gsLst>
              <a:lin ang="5400000" scaled="1"/>
            </a:gradFill>
            <a:custDash>
              <a:ds d="100000" sp="200000"/>
            </a:custDash>
            <a:miter lim="400000"/>
          </a:ln>
        </p:spPr>
        <p:txBody>
          <a:bodyPr lIns="0" tIns="0" rIns="0" bIns="0" anchor="ctr"/>
          <a:lstStyle/>
          <a:p>
            <a:pPr lvl="0">
              <a:defRPr sz="3200"/>
            </a:pPr>
            <a:endParaRPr/>
          </a:p>
        </p:txBody>
      </p:sp>
      <p:sp>
        <p:nvSpPr>
          <p:cNvPr id="44" name="Shape 73"/>
          <p:cNvSpPr/>
          <p:nvPr/>
        </p:nvSpPr>
        <p:spPr>
          <a:xfrm flipV="1">
            <a:off x="4021305" y="4846671"/>
            <a:ext cx="0" cy="252224"/>
          </a:xfrm>
          <a:prstGeom prst="line">
            <a:avLst/>
          </a:prstGeom>
          <a:ln w="19050" cap="rnd">
            <a:gradFill>
              <a:gsLst>
                <a:gs pos="0">
                  <a:schemeClr val="accent1"/>
                </a:gs>
                <a:gs pos="100000">
                  <a:schemeClr val="accent2"/>
                </a:gs>
              </a:gsLst>
              <a:lin ang="5400000" scaled="1"/>
            </a:gradFill>
            <a:custDash>
              <a:ds d="100000" sp="200000"/>
            </a:custDash>
            <a:miter lim="400000"/>
          </a:ln>
        </p:spPr>
        <p:txBody>
          <a:bodyPr lIns="0" tIns="0" rIns="0" bIns="0" anchor="ctr"/>
          <a:lstStyle/>
          <a:p>
            <a:pPr lvl="0">
              <a:defRPr sz="3200"/>
            </a:pPr>
            <a:endParaRPr/>
          </a:p>
        </p:txBody>
      </p:sp>
      <p:sp>
        <p:nvSpPr>
          <p:cNvPr id="45" name="Shape 86"/>
          <p:cNvSpPr/>
          <p:nvPr/>
        </p:nvSpPr>
        <p:spPr>
          <a:xfrm>
            <a:off x="4512438" y="5266172"/>
            <a:ext cx="7101036" cy="4190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algn="l">
              <a:lnSpc>
                <a:spcPct val="110000"/>
              </a:lnSpc>
              <a:spcBef>
                <a:spcPts val="500"/>
              </a:spcBef>
              <a:defRPr sz="2800" b="1">
                <a:solidFill>
                  <a:srgbClr val="21282F"/>
                </a:solidFill>
                <a:latin typeface="Arimo"/>
                <a:ea typeface="Arimo"/>
                <a:cs typeface="Arimo"/>
                <a:sym typeface="Arimo"/>
              </a:defRPr>
            </a:lvl1pPr>
          </a:lstStyle>
          <a:p>
            <a:pPr algn="just">
              <a:defRPr sz="1800" b="0">
                <a:solidFill>
                  <a:srgbClr val="000000"/>
                </a:solidFill>
              </a:defRPr>
            </a:pPr>
            <a:r>
              <a:rPr lang="en-US" sz="2200" dirty="0">
                <a:solidFill>
                  <a:schemeClr val="accent1"/>
                </a:solidFill>
                <a:latin typeface="Arial" panose="020B0604020202020204" pitchFamily="34" charset="0"/>
                <a:ea typeface="Roboto Medium" panose="02000000000000000000" pitchFamily="2" charset="0"/>
                <a:cs typeface="Arial" panose="020B0604020202020204" pitchFamily="34" charset="0"/>
              </a:rPr>
              <a:t>BÀI HỌC KINH NGHIỆM RÚT RA TỪ DỰ ÁN</a:t>
            </a:r>
            <a:endParaRPr sz="2200" dirty="0">
              <a:solidFill>
                <a:schemeClr val="accent1"/>
              </a:solidFill>
              <a:latin typeface="Arial" panose="020B0604020202020204" pitchFamily="34" charset="0"/>
              <a:ea typeface="Roboto Medium" panose="02000000000000000000" pitchFamily="2" charset="0"/>
              <a:cs typeface="Arial" panose="020B0604020202020204" pitchFamily="34" charset="0"/>
            </a:endParaRPr>
          </a:p>
        </p:txBody>
      </p:sp>
      <p:sp>
        <p:nvSpPr>
          <p:cNvPr id="46" name="Shape 86"/>
          <p:cNvSpPr/>
          <p:nvPr/>
        </p:nvSpPr>
        <p:spPr>
          <a:xfrm>
            <a:off x="4512438" y="6265670"/>
            <a:ext cx="5540372" cy="37314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algn="l">
              <a:lnSpc>
                <a:spcPct val="110000"/>
              </a:lnSpc>
              <a:spcBef>
                <a:spcPts val="500"/>
              </a:spcBef>
              <a:defRPr sz="2800" b="1">
                <a:solidFill>
                  <a:srgbClr val="21282F"/>
                </a:solidFill>
                <a:latin typeface="Arimo"/>
                <a:ea typeface="Arimo"/>
                <a:cs typeface="Arimo"/>
                <a:sym typeface="Arimo"/>
              </a:defRPr>
            </a:lvl1pPr>
          </a:lstStyle>
          <a:p>
            <a:pPr algn="just">
              <a:defRPr sz="1800" b="0">
                <a:solidFill>
                  <a:srgbClr val="000000"/>
                </a:solidFill>
              </a:defRPr>
            </a:pPr>
            <a:r>
              <a:rPr lang="en-US" sz="2200" dirty="0">
                <a:solidFill>
                  <a:schemeClr val="accent1"/>
                </a:solidFill>
                <a:latin typeface="Arial" panose="020B0604020202020204" pitchFamily="34" charset="0"/>
                <a:ea typeface="Roboto Medium" panose="02000000000000000000" pitchFamily="2" charset="0"/>
                <a:cs typeface="Arial" panose="020B0604020202020204" pitchFamily="34" charset="0"/>
              </a:rPr>
              <a:t>ĐÁNH GIÁ CHUNG TOÀN BỘ DỰ ÁN</a:t>
            </a:r>
            <a:endParaRPr sz="2200" dirty="0">
              <a:solidFill>
                <a:schemeClr val="accent1"/>
              </a:solidFill>
              <a:latin typeface="Arial" panose="020B0604020202020204" pitchFamily="34" charset="0"/>
              <a:ea typeface="Roboto Medium" panose="02000000000000000000" pitchFamily="2" charset="0"/>
              <a:cs typeface="Arial" panose="020B0604020202020204" pitchFamily="34" charset="0"/>
            </a:endParaRPr>
          </a:p>
        </p:txBody>
      </p:sp>
    </p:spTree>
    <p:extLst>
      <p:ext uri="{BB962C8B-B14F-4D97-AF65-F5344CB8AC3E}">
        <p14:creationId xmlns:p14="http://schemas.microsoft.com/office/powerpoint/2010/main" val="14622819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up)">
                                      <p:cBhvr>
                                        <p:cTn id="16" dur="500"/>
                                        <p:tgtEl>
                                          <p:spTgt spid="41"/>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55"/>
                                        </p:tgtEl>
                                        <p:attrNameLst>
                                          <p:attrName>style.visibility</p:attrName>
                                        </p:attrNameLst>
                                      </p:cBhvr>
                                      <p:to>
                                        <p:strVal val="visible"/>
                                      </p:to>
                                    </p:se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wipe(up)">
                                      <p:cBhvr>
                                        <p:cTn id="29" dur="500"/>
                                        <p:tgtEl>
                                          <p:spTgt spid="50"/>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par>
                          <p:cTn id="39" fill="hold">
                            <p:stCondLst>
                              <p:cond delay="2500"/>
                            </p:stCondLst>
                            <p:childTnLst>
                              <p:par>
                                <p:cTn id="40" presetID="22" presetClass="entr" presetSubtype="1"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up)">
                                      <p:cBhvr>
                                        <p:cTn id="42" dur="500"/>
                                        <p:tgtEl>
                                          <p:spTgt spid="31"/>
                                        </p:tgtEl>
                                      </p:cBhvr>
                                    </p:animEffect>
                                  </p:childTnLst>
                                </p:cTn>
                              </p:par>
                            </p:childTnLst>
                          </p:cTn>
                        </p:par>
                        <p:par>
                          <p:cTn id="43" fill="hold">
                            <p:stCondLst>
                              <p:cond delay="3000"/>
                            </p:stCondLst>
                            <p:childTnLst>
                              <p:par>
                                <p:cTn id="44" presetID="10" presetClass="entr" presetSubtype="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par>
                                <p:cTn id="50" presetID="1" presetClass="entr" presetSubtype="0" fill="hold" grpId="0" nodeType="withEffect">
                                  <p:stCondLst>
                                    <p:cond delay="0"/>
                                  </p:stCondLst>
                                  <p:childTnLst>
                                    <p:set>
                                      <p:cBhvr>
                                        <p:cTn id="51" dur="1" fill="hold">
                                          <p:stCondLst>
                                            <p:cond delay="0"/>
                                          </p:stCondLst>
                                        </p:cTn>
                                        <p:tgtEl>
                                          <p:spTgt spid="56"/>
                                        </p:tgtEl>
                                        <p:attrNameLst>
                                          <p:attrName>style.visibility</p:attrName>
                                        </p:attrNameLst>
                                      </p:cBhvr>
                                      <p:to>
                                        <p:strVal val="visible"/>
                                      </p:to>
                                    </p:set>
                                  </p:childTnLst>
                                </p:cTn>
                              </p:par>
                            </p:childTnLst>
                          </p:cTn>
                        </p:par>
                        <p:par>
                          <p:cTn id="52" fill="hold">
                            <p:stCondLst>
                              <p:cond delay="3500"/>
                            </p:stCondLst>
                            <p:childTnLst>
                              <p:par>
                                <p:cTn id="53" presetID="22" presetClass="entr" presetSubtype="1"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up)">
                                      <p:cBhvr>
                                        <p:cTn id="55" dur="500"/>
                                        <p:tgtEl>
                                          <p:spTgt spid="30"/>
                                        </p:tgtEl>
                                      </p:cBhvr>
                                    </p:animEffect>
                                  </p:childTnLst>
                                </p:cTn>
                              </p:par>
                            </p:childTnLst>
                          </p:cTn>
                        </p:par>
                        <p:par>
                          <p:cTn id="56" fill="hold">
                            <p:stCondLst>
                              <p:cond delay="4000"/>
                            </p:stCondLst>
                            <p:childTnLst>
                              <p:par>
                                <p:cTn id="57" presetID="10" presetClass="entr" presetSubtype="0"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par>
                          <p:cTn id="65" fill="hold">
                            <p:stCondLst>
                              <p:cond delay="4500"/>
                            </p:stCondLst>
                            <p:childTnLst>
                              <p:par>
                                <p:cTn id="66" presetID="10" presetClass="entr" presetSubtype="0" fill="hold" grpId="0" nodeType="after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childTnLst>
                          </p:cTn>
                        </p:par>
                        <p:par>
                          <p:cTn id="69" fill="hold">
                            <p:stCondLst>
                              <p:cond delay="5000"/>
                            </p:stCondLst>
                            <p:childTnLst>
                              <p:par>
                                <p:cTn id="70" presetID="22" presetClass="entr" presetSubtype="1" fill="hold" grpId="0" nodeType="after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wipe(up)">
                                      <p:cBhvr>
                                        <p:cTn id="72" dur="500"/>
                                        <p:tgtEl>
                                          <p:spTgt spid="4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500"/>
                                        <p:tgtEl>
                                          <p:spTgt spid="38"/>
                                        </p:tgtEl>
                                      </p:cBhvr>
                                    </p:animEffect>
                                  </p:childTnLst>
                                </p:cTn>
                              </p:par>
                            </p:childTnLst>
                          </p:cTn>
                        </p:par>
                        <p:par>
                          <p:cTn id="76" fill="hold">
                            <p:stCondLst>
                              <p:cond delay="5500"/>
                            </p:stCondLst>
                            <p:childTnLst>
                              <p:par>
                                <p:cTn id="77" presetID="22" presetClass="entr" presetSubtype="1" fill="hold" grpId="0" nodeType="after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wipe(up)">
                                      <p:cBhvr>
                                        <p:cTn id="79" dur="500"/>
                                        <p:tgtEl>
                                          <p:spTgt spid="43"/>
                                        </p:tgtEl>
                                      </p:cBhvr>
                                    </p:animEffect>
                                  </p:childTnLst>
                                </p:cTn>
                              </p:par>
                            </p:childTnLst>
                          </p:cTn>
                        </p:par>
                        <p:par>
                          <p:cTn id="80" fill="hold">
                            <p:stCondLst>
                              <p:cond delay="6000"/>
                            </p:stCondLst>
                            <p:childTnLst>
                              <p:par>
                                <p:cTn id="81" presetID="10" presetClass="entr" presetSubtype="0" fill="hold" grpId="0"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par>
                                <p:cTn id="87" presetID="1" presetClass="entr" presetSubtype="0"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9" grpId="0" animBg="1"/>
      <p:bldP spid="50" grpId="0" animBg="1"/>
      <p:bldP spid="51" grpId="0" animBg="1"/>
      <p:bldP spid="54" grpId="0" animBg="1"/>
      <p:bldP spid="55" grpId="0" animBg="1"/>
      <p:bldP spid="56" grpId="0" animBg="1"/>
      <p:bldP spid="63" grpId="0"/>
      <p:bldP spid="64" grpId="0"/>
      <p:bldP spid="65" grpId="0"/>
      <p:bldP spid="24" grpId="0" animBg="1"/>
      <p:bldP spid="25" grpId="0" animBg="1"/>
      <p:bldP spid="26" grpId="0"/>
      <p:bldP spid="27" grpId="0" animBg="1"/>
      <p:bldP spid="28" grpId="0" animBg="1"/>
      <p:bldP spid="29" grpId="0"/>
      <p:bldP spid="30" grpId="0" animBg="1"/>
      <p:bldP spid="31" grpId="0" animBg="1"/>
      <p:bldP spid="36" grpId="0" animBg="1"/>
      <p:bldP spid="38" grpId="0"/>
      <p:bldP spid="39" grpId="0" animBg="1"/>
      <p:bldP spid="42" grpId="0"/>
      <p:bldP spid="43" grpId="0" animBg="1"/>
      <p:bldP spid="44" grpId="0" animBg="1"/>
      <p:bldP spid="45" grpId="0" animBg="1"/>
      <p:bldP spid="4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79725" y="207323"/>
            <a:ext cx="11291565" cy="846253"/>
            <a:chOff x="479725" y="207323"/>
            <a:chExt cx="11291565" cy="846253"/>
          </a:xfrm>
        </p:grpSpPr>
        <p:pic>
          <p:nvPicPr>
            <p:cNvPr id="21" name="图片 20"/>
            <p:cNvPicPr>
              <a:picLocks noChangeAspect="1"/>
            </p:cNvPicPr>
            <p:nvPr/>
          </p:nvPicPr>
          <p:blipFill>
            <a:blip r:embed="rId3"/>
            <a:stretch>
              <a:fillRect/>
            </a:stretch>
          </p:blipFill>
          <p:spPr>
            <a:xfrm>
              <a:off x="479725" y="207323"/>
              <a:ext cx="863431" cy="846253"/>
            </a:xfrm>
            <a:prstGeom prst="rect">
              <a:avLst/>
            </a:prstGeom>
          </p:spPr>
        </p:pic>
        <p:sp>
          <p:nvSpPr>
            <p:cNvPr id="24" name="文本框 23"/>
            <p:cNvSpPr txBox="1"/>
            <p:nvPr/>
          </p:nvSpPr>
          <p:spPr>
            <a:xfrm>
              <a:off x="1478659" y="325571"/>
              <a:ext cx="10292631" cy="584775"/>
            </a:xfrm>
            <a:prstGeom prst="rect">
              <a:avLst/>
            </a:prstGeom>
            <a:noFill/>
          </p:spPr>
          <p:txBody>
            <a:bodyPr wrap="square" rtlCol="0">
              <a:spAutoFit/>
              <a:scene3d>
                <a:camera prst="orthographicFront"/>
                <a:lightRig rig="threePt" dir="t"/>
              </a:scene3d>
              <a:sp3d contourW="12700"/>
            </a:bodyPr>
            <a:lstStyle/>
            <a:p>
              <a:r>
                <a:rPr lang="en-US" altLang="zh-CN" sz="3200" b="1" dirty="0" err="1" smtClean="0">
                  <a:solidFill>
                    <a:schemeClr val="accent1"/>
                  </a:solidFill>
                  <a:latin typeface="Century Gothic" panose="020B0502020202020204" pitchFamily="34" charset="0"/>
                </a:rPr>
                <a:t>Các</a:t>
              </a:r>
              <a:r>
                <a:rPr lang="en-US" altLang="zh-CN" sz="3200" b="1" dirty="0" smtClean="0">
                  <a:solidFill>
                    <a:schemeClr val="accent1"/>
                  </a:solidFill>
                  <a:latin typeface="Century Gothic" panose="020B0502020202020204" pitchFamily="34" charset="0"/>
                </a:rPr>
                <a:t> </a:t>
              </a:r>
              <a:r>
                <a:rPr lang="en-US" altLang="zh-CN" sz="3200" b="1" dirty="0" err="1" smtClean="0">
                  <a:solidFill>
                    <a:schemeClr val="accent1"/>
                  </a:solidFill>
                  <a:latin typeface="Century Gothic" panose="020B0502020202020204" pitchFamily="34" charset="0"/>
                </a:rPr>
                <a:t>mốc</a:t>
              </a:r>
              <a:r>
                <a:rPr lang="en-US" altLang="zh-CN" sz="3200" b="1" dirty="0" smtClean="0">
                  <a:solidFill>
                    <a:schemeClr val="accent1"/>
                  </a:solidFill>
                  <a:latin typeface="Century Gothic" panose="020B0502020202020204" pitchFamily="34" charset="0"/>
                </a:rPr>
                <a:t> </a:t>
              </a:r>
              <a:r>
                <a:rPr lang="en-US" altLang="zh-CN" sz="3200" b="1" dirty="0" err="1" smtClean="0">
                  <a:solidFill>
                    <a:schemeClr val="accent1"/>
                  </a:solidFill>
                  <a:latin typeface="Century Gothic" panose="020B0502020202020204" pitchFamily="34" charset="0"/>
                </a:rPr>
                <a:t>thời</a:t>
              </a:r>
              <a:r>
                <a:rPr lang="en-US" altLang="zh-CN" sz="3200" b="1" dirty="0" smtClean="0">
                  <a:solidFill>
                    <a:schemeClr val="accent1"/>
                  </a:solidFill>
                  <a:latin typeface="Century Gothic" panose="020B0502020202020204" pitchFamily="34" charset="0"/>
                </a:rPr>
                <a:t> </a:t>
              </a:r>
              <a:r>
                <a:rPr lang="en-US" altLang="zh-CN" sz="3200" b="1" dirty="0" err="1" smtClean="0">
                  <a:solidFill>
                    <a:schemeClr val="accent1"/>
                  </a:solidFill>
                  <a:latin typeface="Century Gothic" panose="020B0502020202020204" pitchFamily="34" charset="0"/>
                </a:rPr>
                <a:t>gian</a:t>
              </a:r>
              <a:r>
                <a:rPr lang="en-US" altLang="zh-CN" sz="3200" b="1" dirty="0" smtClean="0">
                  <a:solidFill>
                    <a:schemeClr val="accent1"/>
                  </a:solidFill>
                  <a:latin typeface="Century Gothic" panose="020B0502020202020204" pitchFamily="34" charset="0"/>
                </a:rPr>
                <a:t> </a:t>
              </a:r>
              <a:r>
                <a:rPr lang="en-US" altLang="zh-CN" sz="3200" b="1" dirty="0" err="1" smtClean="0">
                  <a:solidFill>
                    <a:schemeClr val="accent1"/>
                  </a:solidFill>
                  <a:latin typeface="Century Gothic" panose="020B0502020202020204" pitchFamily="34" charset="0"/>
                </a:rPr>
                <a:t>của</a:t>
              </a:r>
              <a:r>
                <a:rPr lang="en-US" altLang="zh-CN" sz="3200" b="1" dirty="0" smtClean="0">
                  <a:solidFill>
                    <a:schemeClr val="accent1"/>
                  </a:solidFill>
                  <a:latin typeface="Century Gothic" panose="020B0502020202020204" pitchFamily="34" charset="0"/>
                </a:rPr>
                <a:t> </a:t>
              </a:r>
              <a:r>
                <a:rPr lang="en-US" altLang="zh-CN" sz="3200" b="1" dirty="0" err="1" smtClean="0">
                  <a:solidFill>
                    <a:schemeClr val="accent1"/>
                  </a:solidFill>
                  <a:latin typeface="Century Gothic" panose="020B0502020202020204" pitchFamily="34" charset="0"/>
                </a:rPr>
                <a:t>dự</a:t>
              </a:r>
              <a:r>
                <a:rPr lang="en-US" altLang="zh-CN" sz="3200" b="1" dirty="0" smtClean="0">
                  <a:solidFill>
                    <a:schemeClr val="accent1"/>
                  </a:solidFill>
                  <a:latin typeface="Century Gothic" panose="020B0502020202020204" pitchFamily="34" charset="0"/>
                </a:rPr>
                <a:t> </a:t>
              </a:r>
              <a:r>
                <a:rPr lang="en-US" altLang="zh-CN" sz="3200" b="1" dirty="0" err="1" smtClean="0">
                  <a:solidFill>
                    <a:schemeClr val="accent1"/>
                  </a:solidFill>
                  <a:latin typeface="Century Gothic" panose="020B0502020202020204" pitchFamily="34" charset="0"/>
                </a:rPr>
                <a:t>án</a:t>
              </a:r>
              <a:endParaRPr lang="zh-CN" altLang="en-US" sz="3200" b="1" dirty="0">
                <a:solidFill>
                  <a:schemeClr val="accent1"/>
                </a:solidFill>
                <a:latin typeface="Century Gothic" panose="020B0502020202020204" pitchFamily="34" charset="0"/>
              </a:endParaRPr>
            </a:p>
          </p:txBody>
        </p:sp>
      </p:grpSp>
      <p:sp>
        <p:nvSpPr>
          <p:cNvPr id="11" name="文本框 64"/>
          <p:cNvSpPr txBox="1"/>
          <p:nvPr/>
        </p:nvSpPr>
        <p:spPr>
          <a:xfrm>
            <a:off x="1234704" y="5642609"/>
            <a:ext cx="9782831" cy="380425"/>
          </a:xfrm>
          <a:prstGeom prst="rect">
            <a:avLst/>
          </a:prstGeom>
          <a:noFill/>
        </p:spPr>
        <p:txBody>
          <a:bodyPr wrap="square" rtlCol="0">
            <a:spAutoFit/>
            <a:scene3d>
              <a:camera prst="orthographicFront"/>
              <a:lightRig rig="threePt" dir="t"/>
            </a:scene3d>
            <a:sp3d contourW="12700"/>
          </a:bodyPr>
          <a:lstStyle/>
          <a:p>
            <a:pPr algn="just">
              <a:lnSpc>
                <a:spcPct val="114000"/>
              </a:lnSpc>
            </a:pPr>
            <a:endParaRPr lang="vi-VN" altLang="zh-CN" dirty="0">
              <a:solidFill>
                <a:schemeClr val="tx1">
                  <a:lumMod val="65000"/>
                  <a:lumOff val="35000"/>
                </a:schemeClr>
              </a:solidFill>
              <a:latin typeface="Century Gothic" panose="020B0502020202020204" pitchFamily="34" charset="0"/>
              <a:ea typeface="+mj-ea"/>
            </a:endParaRPr>
          </a:p>
        </p:txBody>
      </p:sp>
      <p:pic>
        <p:nvPicPr>
          <p:cNvPr id="2" name="Picture 1"/>
          <p:cNvPicPr>
            <a:picLocks noChangeAspect="1"/>
          </p:cNvPicPr>
          <p:nvPr/>
        </p:nvPicPr>
        <p:blipFill>
          <a:blip r:embed="rId4"/>
          <a:stretch>
            <a:fillRect/>
          </a:stretch>
        </p:blipFill>
        <p:spPr>
          <a:xfrm>
            <a:off x="783199" y="1740312"/>
            <a:ext cx="3419952" cy="2380927"/>
          </a:xfrm>
          <a:prstGeom prst="rect">
            <a:avLst/>
          </a:prstGeom>
        </p:spPr>
      </p:pic>
      <p:pic>
        <p:nvPicPr>
          <p:cNvPr id="3" name="Picture 2"/>
          <p:cNvPicPr>
            <a:picLocks noChangeAspect="1"/>
          </p:cNvPicPr>
          <p:nvPr/>
        </p:nvPicPr>
        <p:blipFill>
          <a:blip r:embed="rId5"/>
          <a:stretch>
            <a:fillRect/>
          </a:stretch>
        </p:blipFill>
        <p:spPr>
          <a:xfrm>
            <a:off x="4688881" y="1289552"/>
            <a:ext cx="3372321" cy="4448796"/>
          </a:xfrm>
          <a:prstGeom prst="rect">
            <a:avLst/>
          </a:prstGeom>
        </p:spPr>
      </p:pic>
      <p:pic>
        <p:nvPicPr>
          <p:cNvPr id="4" name="Picture 3"/>
          <p:cNvPicPr>
            <a:picLocks noChangeAspect="1"/>
          </p:cNvPicPr>
          <p:nvPr/>
        </p:nvPicPr>
        <p:blipFill>
          <a:blip r:embed="rId6"/>
          <a:stretch>
            <a:fillRect/>
          </a:stretch>
        </p:blipFill>
        <p:spPr>
          <a:xfrm>
            <a:off x="8495417" y="1578033"/>
            <a:ext cx="3439005" cy="2543206"/>
          </a:xfrm>
          <a:prstGeom prst="rect">
            <a:avLst/>
          </a:prstGeom>
        </p:spPr>
      </p:pic>
    </p:spTree>
    <p:extLst>
      <p:ext uri="{BB962C8B-B14F-4D97-AF65-F5344CB8AC3E}">
        <p14:creationId xmlns:p14="http://schemas.microsoft.com/office/powerpoint/2010/main" val="38178088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3" cstate="print">
            <a:extLst>
              <a:ext uri="{28A0092B-C50C-407E-A947-70E740481C1C}">
                <a14:useLocalDpi xmlns:a14="http://schemas.microsoft.com/office/drawing/2010/main" val="0"/>
              </a:ext>
            </a:extLst>
          </a:blip>
          <a:srcRect r="16137" b="29216"/>
          <a:stretch/>
        </p:blipFill>
        <p:spPr>
          <a:xfrm>
            <a:off x="-1" y="0"/>
            <a:ext cx="12192001" cy="6858000"/>
          </a:xfrm>
          <a:prstGeom prst="rect">
            <a:avLst/>
          </a:prstGeom>
        </p:spPr>
      </p:pic>
      <p:sp>
        <p:nvSpPr>
          <p:cNvPr id="19" name="矩形 18"/>
          <p:cNvSpPr/>
          <p:nvPr/>
        </p:nvSpPr>
        <p:spPr>
          <a:xfrm>
            <a:off x="0" y="0"/>
            <a:ext cx="1219200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3889034" y="1289538"/>
            <a:ext cx="4505998" cy="4505990"/>
          </a:xfrm>
          <a:custGeom>
            <a:avLst/>
            <a:gdLst/>
            <a:ahLst/>
            <a:cxnLst/>
            <a:rect l="0" t="0" r="0" b="0"/>
            <a:pathLst>
              <a:path w="3423352" h="3423352">
                <a:moveTo>
                  <a:pt x="0" y="1711672"/>
                </a:moveTo>
                <a:cubicBezTo>
                  <a:pt x="0" y="766346"/>
                  <a:pt x="766346" y="0"/>
                  <a:pt x="1711672" y="0"/>
                </a:cubicBezTo>
                <a:cubicBezTo>
                  <a:pt x="2657006" y="0"/>
                  <a:pt x="3423352" y="766346"/>
                  <a:pt x="3423352" y="1711672"/>
                </a:cubicBezTo>
                <a:cubicBezTo>
                  <a:pt x="3423352" y="2657006"/>
                  <a:pt x="2657006" y="3423352"/>
                  <a:pt x="1711672" y="3423352"/>
                </a:cubicBezTo>
                <a:cubicBezTo>
                  <a:pt x="766346" y="3423352"/>
                  <a:pt x="0" y="2657006"/>
                  <a:pt x="0" y="1711672"/>
                </a:cubicBezTo>
                <a:close/>
              </a:path>
            </a:pathLst>
          </a:custGeom>
          <a:solidFill>
            <a:schemeClr val="bg1"/>
          </a:solidFill>
          <a:ln w="19050" cap="flat">
            <a:noFill/>
            <a:bevel/>
          </a:ln>
        </p:spPr>
      </p:sp>
      <p:sp>
        <p:nvSpPr>
          <p:cNvPr id="4" name="任意多边形 3"/>
          <p:cNvSpPr/>
          <p:nvPr/>
        </p:nvSpPr>
        <p:spPr>
          <a:xfrm>
            <a:off x="3707133" y="1107636"/>
            <a:ext cx="4869799" cy="4869793"/>
          </a:xfrm>
          <a:custGeom>
            <a:avLst/>
            <a:gdLst/>
            <a:ahLst/>
            <a:cxnLst/>
            <a:rect l="0" t="0" r="0" b="0"/>
            <a:pathLst>
              <a:path w="3423352" h="3423352">
                <a:moveTo>
                  <a:pt x="0" y="1711672"/>
                </a:moveTo>
                <a:cubicBezTo>
                  <a:pt x="0" y="766346"/>
                  <a:pt x="766346" y="0"/>
                  <a:pt x="1711672" y="0"/>
                </a:cubicBezTo>
                <a:cubicBezTo>
                  <a:pt x="2657006" y="0"/>
                  <a:pt x="3423352" y="766346"/>
                  <a:pt x="3423352" y="1711672"/>
                </a:cubicBezTo>
                <a:cubicBezTo>
                  <a:pt x="3423352" y="2657006"/>
                  <a:pt x="2657006" y="3423352"/>
                  <a:pt x="1711672" y="3423352"/>
                </a:cubicBezTo>
                <a:cubicBezTo>
                  <a:pt x="766346" y="3423352"/>
                  <a:pt x="0" y="2657006"/>
                  <a:pt x="0" y="1711672"/>
                </a:cubicBezTo>
                <a:close/>
              </a:path>
            </a:pathLst>
          </a:custGeom>
          <a:noFill/>
          <a:ln w="25400" cap="flat">
            <a:solidFill>
              <a:srgbClr val="FF9409"/>
            </a:solidFill>
            <a:bevel/>
          </a:ln>
        </p:spPr>
      </p:sp>
      <p:grpSp>
        <p:nvGrpSpPr>
          <p:cNvPr id="21" name="组合 20"/>
          <p:cNvGrpSpPr/>
          <p:nvPr/>
        </p:nvGrpSpPr>
        <p:grpSpPr>
          <a:xfrm>
            <a:off x="2946401" y="635945"/>
            <a:ext cx="6299198" cy="6195712"/>
            <a:chOff x="2946401" y="635945"/>
            <a:chExt cx="6299198" cy="6195712"/>
          </a:xfrm>
          <a:solidFill>
            <a:srgbClr val="FF9409"/>
          </a:solidFill>
        </p:grpSpPr>
        <p:sp>
          <p:nvSpPr>
            <p:cNvPr id="3" name="任意多边形 2"/>
            <p:cNvSpPr/>
            <p:nvPr/>
          </p:nvSpPr>
          <p:spPr>
            <a:xfrm rot="3198000">
              <a:off x="3170339" y="1940283"/>
              <a:ext cx="949490" cy="1397365"/>
            </a:xfrm>
            <a:custGeom>
              <a:avLst/>
              <a:gdLst>
                <a:gd name="connsiteX0" fmla="*/ 0 w 667469"/>
                <a:gd name="connsiteY0" fmla="*/ 488662 h 982315"/>
                <a:gd name="connsiteX1" fmla="*/ 335082 w 667469"/>
                <a:gd name="connsiteY1" fmla="*/ 0 h 982315"/>
                <a:gd name="connsiteX2" fmla="*/ 670163 w 667469"/>
                <a:gd name="connsiteY2" fmla="*/ 488662 h 982315"/>
                <a:gd name="connsiteX3" fmla="*/ 335082 w 667469"/>
                <a:gd name="connsiteY3" fmla="*/ 984306 h 982315"/>
              </a:gdLst>
              <a:ahLst/>
              <a:cxnLst>
                <a:cxn ang="0">
                  <a:pos x="connsiteX0" y="connsiteY0"/>
                </a:cxn>
                <a:cxn ang="0">
                  <a:pos x="connsiteX1" y="connsiteY1"/>
                </a:cxn>
                <a:cxn ang="0">
                  <a:pos x="connsiteX2" y="connsiteY2"/>
                </a:cxn>
                <a:cxn ang="0">
                  <a:pos x="connsiteX3" y="connsiteY3"/>
                </a:cxn>
              </a:cxnLst>
              <a:rect l="0" t="0" r="0" b="0"/>
              <a:pathLst>
                <a:path w="667469" h="982315">
                  <a:moveTo>
                    <a:pt x="65302" y="0"/>
                  </a:moveTo>
                  <a:cubicBezTo>
                    <a:pt x="165156" y="370326"/>
                    <a:pt x="379257" y="693778"/>
                    <a:pt x="667469" y="930225"/>
                  </a:cubicBezTo>
                  <a:lnTo>
                    <a:pt x="623759" y="982315"/>
                  </a:lnTo>
                  <a:cubicBezTo>
                    <a:pt x="325399" y="737336"/>
                    <a:pt x="103675" y="402447"/>
                    <a:pt x="0" y="19056"/>
                  </a:cubicBezTo>
                  <a:lnTo>
                    <a:pt x="65302" y="0"/>
                  </a:lnTo>
                  <a:close/>
                </a:path>
              </a:pathLst>
            </a:custGeom>
            <a:grpFill/>
            <a:ln w="7600" cap="flat">
              <a:noFill/>
              <a:bevel/>
            </a:ln>
          </p:spPr>
        </p:sp>
        <p:sp>
          <p:nvSpPr>
            <p:cNvPr id="5" name="任意多边形 4"/>
            <p:cNvSpPr/>
            <p:nvPr/>
          </p:nvSpPr>
          <p:spPr>
            <a:xfrm>
              <a:off x="7139638" y="3523067"/>
              <a:ext cx="1939633" cy="2777929"/>
            </a:xfrm>
            <a:custGeom>
              <a:avLst/>
              <a:gdLst>
                <a:gd name="connsiteX0" fmla="*/ 0 w 1363516"/>
                <a:gd name="connsiteY0" fmla="*/ 978500 h 1952820"/>
                <a:gd name="connsiteX1" fmla="*/ 680094 w 1363516"/>
                <a:gd name="connsiteY1" fmla="*/ 0 h 1952820"/>
                <a:gd name="connsiteX2" fmla="*/ 1360187 w 1363516"/>
                <a:gd name="connsiteY2" fmla="*/ 978500 h 1952820"/>
                <a:gd name="connsiteX3" fmla="*/ 680094 w 1363516"/>
                <a:gd name="connsiteY3" fmla="*/ 1950069 h 1952820"/>
              </a:gdLst>
              <a:ahLst/>
              <a:cxnLst>
                <a:cxn ang="0">
                  <a:pos x="connsiteX0" y="connsiteY0"/>
                </a:cxn>
                <a:cxn ang="0">
                  <a:pos x="connsiteX1" y="connsiteY1"/>
                </a:cxn>
                <a:cxn ang="0">
                  <a:pos x="connsiteX2" y="connsiteY2"/>
                </a:cxn>
                <a:cxn ang="0">
                  <a:pos x="connsiteX3" y="connsiteY3"/>
                </a:cxn>
              </a:cxnLst>
              <a:rect l="0" t="0" r="0" b="0"/>
              <a:pathLst>
                <a:path w="1363516" h="1952820">
                  <a:moveTo>
                    <a:pt x="882048" y="1379309"/>
                  </a:moveTo>
                  <a:cubicBezTo>
                    <a:pt x="646172" y="1651617"/>
                    <a:pt x="352045" y="1843608"/>
                    <a:pt x="34220" y="1952820"/>
                  </a:cubicBezTo>
                  <a:lnTo>
                    <a:pt x="0" y="1825110"/>
                  </a:lnTo>
                  <a:cubicBezTo>
                    <a:pt x="293220" y="1722700"/>
                    <a:pt x="564448" y="1544571"/>
                    <a:pt x="782390" y="1292980"/>
                  </a:cubicBezTo>
                  <a:cubicBezTo>
                    <a:pt x="1104850" y="920717"/>
                    <a:pt x="1251469" y="455934"/>
                    <a:pt x="1229520" y="0"/>
                  </a:cubicBezTo>
                  <a:lnTo>
                    <a:pt x="1361517" y="0"/>
                  </a:lnTo>
                  <a:cubicBezTo>
                    <a:pt x="1383390" y="486578"/>
                    <a:pt x="1226131" y="982095"/>
                    <a:pt x="882048" y="1379309"/>
                  </a:cubicBezTo>
                  <a:close/>
                </a:path>
              </a:pathLst>
            </a:custGeom>
            <a:grpFill/>
            <a:ln w="7600" cap="flat">
              <a:noFill/>
              <a:bevel/>
            </a:ln>
          </p:spPr>
        </p:sp>
        <p:sp>
          <p:nvSpPr>
            <p:cNvPr id="6" name="任意多边形 5"/>
            <p:cNvSpPr/>
            <p:nvPr/>
          </p:nvSpPr>
          <p:spPr>
            <a:xfrm rot="7800000">
              <a:off x="8577377" y="1751027"/>
              <a:ext cx="478608" cy="857836"/>
            </a:xfrm>
            <a:custGeom>
              <a:avLst/>
              <a:gdLst>
                <a:gd name="connsiteX0" fmla="*/ 0 w 336450"/>
                <a:gd name="connsiteY0" fmla="*/ 303845 h 603038"/>
                <a:gd name="connsiteX1" fmla="*/ 166817 w 336450"/>
                <a:gd name="connsiteY1" fmla="*/ 0 h 603038"/>
                <a:gd name="connsiteX2" fmla="*/ 333634 w 336450"/>
                <a:gd name="connsiteY2" fmla="*/ 303845 h 603038"/>
                <a:gd name="connsiteX3" fmla="*/ 166817 w 336450"/>
                <a:gd name="connsiteY3" fmla="*/ 601732 h 603038"/>
              </a:gdLst>
              <a:ahLst/>
              <a:cxnLst>
                <a:cxn ang="0">
                  <a:pos x="connsiteX0" y="connsiteY0"/>
                </a:cxn>
                <a:cxn ang="0">
                  <a:pos x="connsiteX1" y="connsiteY1"/>
                </a:cxn>
                <a:cxn ang="0">
                  <a:pos x="connsiteX2" y="connsiteY2"/>
                </a:cxn>
                <a:cxn ang="0">
                  <a:pos x="connsiteX3" y="connsiteY3"/>
                </a:cxn>
              </a:cxnLst>
              <a:rect l="0" t="0" r="0" b="0"/>
              <a:pathLst>
                <a:path w="336450" h="603038">
                  <a:moveTo>
                    <a:pt x="238311" y="0"/>
                  </a:moveTo>
                  <a:lnTo>
                    <a:pt x="336450" y="56661"/>
                  </a:lnTo>
                  <a:cubicBezTo>
                    <a:pt x="230098" y="221965"/>
                    <a:pt x="154323" y="407130"/>
                    <a:pt x="115298" y="603038"/>
                  </a:cubicBezTo>
                  <a:lnTo>
                    <a:pt x="0" y="603038"/>
                  </a:lnTo>
                  <a:cubicBezTo>
                    <a:pt x="40087" y="386735"/>
                    <a:pt x="121909" y="182201"/>
                    <a:pt x="238311" y="0"/>
                  </a:cubicBezTo>
                  <a:close/>
                </a:path>
              </a:pathLst>
            </a:custGeom>
            <a:grpFill/>
            <a:ln w="7600" cap="flat">
              <a:noFill/>
              <a:bevel/>
            </a:ln>
          </p:spPr>
        </p:sp>
        <p:sp>
          <p:nvSpPr>
            <p:cNvPr id="7" name="任意多边形 6"/>
            <p:cNvSpPr/>
            <p:nvPr/>
          </p:nvSpPr>
          <p:spPr>
            <a:xfrm>
              <a:off x="4211184" y="5303937"/>
              <a:ext cx="3830800" cy="898369"/>
            </a:xfrm>
            <a:custGeom>
              <a:avLst/>
              <a:gdLst>
                <a:gd name="connsiteX0" fmla="*/ 0 w 2692961"/>
                <a:gd name="connsiteY0" fmla="*/ 312846 h 631532"/>
                <a:gd name="connsiteX1" fmla="*/ 1346484 w 2692961"/>
                <a:gd name="connsiteY1" fmla="*/ 0 h 631532"/>
                <a:gd name="connsiteX2" fmla="*/ 2692961 w 2692961"/>
                <a:gd name="connsiteY2" fmla="*/ 312846 h 631532"/>
                <a:gd name="connsiteX3" fmla="*/ 1346484 w 2692961"/>
                <a:gd name="connsiteY3" fmla="*/ 632645 h 631532"/>
              </a:gdLst>
              <a:ahLst/>
              <a:cxnLst>
                <a:cxn ang="0">
                  <a:pos x="connsiteX0" y="connsiteY0"/>
                </a:cxn>
                <a:cxn ang="0">
                  <a:pos x="connsiteX1" y="connsiteY1"/>
                </a:cxn>
                <a:cxn ang="0">
                  <a:pos x="connsiteX2" y="connsiteY2"/>
                </a:cxn>
                <a:cxn ang="0">
                  <a:pos x="connsiteX3" y="connsiteY3"/>
                </a:cxn>
              </a:cxnLst>
              <a:rect l="0" t="0" r="0" b="0"/>
              <a:pathLst>
                <a:path w="2692961" h="631532">
                  <a:moveTo>
                    <a:pt x="1356881" y="631532"/>
                  </a:moveTo>
                  <a:cubicBezTo>
                    <a:pt x="821712" y="631532"/>
                    <a:pt x="339329" y="403634"/>
                    <a:pt x="0" y="38840"/>
                  </a:cubicBezTo>
                  <a:lnTo>
                    <a:pt x="55987" y="0"/>
                  </a:lnTo>
                  <a:cubicBezTo>
                    <a:pt x="382681" y="347258"/>
                    <a:pt x="844702" y="563817"/>
                    <a:pt x="1356881" y="563817"/>
                  </a:cubicBezTo>
                  <a:cubicBezTo>
                    <a:pt x="1859902" y="563817"/>
                    <a:pt x="2314542" y="354934"/>
                    <a:pt x="2640118" y="18505"/>
                  </a:cubicBezTo>
                  <a:lnTo>
                    <a:pt x="2692961" y="60844"/>
                  </a:lnTo>
                  <a:cubicBezTo>
                    <a:pt x="2354868" y="412775"/>
                    <a:pt x="1881213" y="631532"/>
                    <a:pt x="1356881" y="631532"/>
                  </a:cubicBezTo>
                  <a:close/>
                </a:path>
              </a:pathLst>
            </a:custGeom>
            <a:grpFill/>
            <a:ln w="7600" cap="flat">
              <a:noFill/>
              <a:bevel/>
            </a:ln>
          </p:spPr>
        </p:sp>
        <p:sp>
          <p:nvSpPr>
            <p:cNvPr id="8" name="任意多边形 7"/>
            <p:cNvSpPr/>
            <p:nvPr/>
          </p:nvSpPr>
          <p:spPr>
            <a:xfrm>
              <a:off x="6312195" y="877565"/>
              <a:ext cx="2504484" cy="2726285"/>
            </a:xfrm>
            <a:custGeom>
              <a:avLst/>
              <a:gdLst>
                <a:gd name="connsiteX0" fmla="*/ 0 w 1760593"/>
                <a:gd name="connsiteY0" fmla="*/ 958261 h 1916515"/>
                <a:gd name="connsiteX1" fmla="*/ 880293 w 1760593"/>
                <a:gd name="connsiteY1" fmla="*/ 0 h 1916515"/>
                <a:gd name="connsiteX2" fmla="*/ 1763200 w 1760593"/>
                <a:gd name="connsiteY2" fmla="*/ 958261 h 1916515"/>
                <a:gd name="connsiteX3" fmla="*/ 880293 w 1760593"/>
                <a:gd name="connsiteY3" fmla="*/ 1916515 h 1916515"/>
              </a:gdLst>
              <a:ahLst/>
              <a:cxnLst>
                <a:cxn ang="0">
                  <a:pos x="connsiteX0" y="connsiteY0"/>
                </a:cxn>
                <a:cxn ang="0">
                  <a:pos x="connsiteX1" y="connsiteY1"/>
                </a:cxn>
                <a:cxn ang="0">
                  <a:pos x="connsiteX2" y="connsiteY2"/>
                </a:cxn>
                <a:cxn ang="0">
                  <a:pos x="connsiteX3" y="connsiteY3"/>
                </a:cxn>
              </a:cxnLst>
              <a:rect l="0" t="0" r="0" b="0"/>
              <a:pathLst>
                <a:path w="1760593" h="1916515">
                  <a:moveTo>
                    <a:pt x="1760593" y="1876197"/>
                  </a:moveTo>
                  <a:cubicBezTo>
                    <a:pt x="1760593" y="1889672"/>
                    <a:pt x="1760593" y="1903108"/>
                    <a:pt x="1760593" y="1916515"/>
                  </a:cubicBezTo>
                  <a:lnTo>
                    <a:pt x="1692269" y="1916515"/>
                  </a:lnTo>
                  <a:cubicBezTo>
                    <a:pt x="1692558" y="1903116"/>
                    <a:pt x="1692710" y="1889672"/>
                    <a:pt x="1692710" y="1876197"/>
                  </a:cubicBezTo>
                  <a:cubicBezTo>
                    <a:pt x="1692710" y="917708"/>
                    <a:pt x="948518" y="133029"/>
                    <a:pt x="6417" y="68452"/>
                  </a:cubicBezTo>
                  <a:lnTo>
                    <a:pt x="0" y="0"/>
                  </a:lnTo>
                  <a:cubicBezTo>
                    <a:pt x="982657" y="61555"/>
                    <a:pt x="1760593" y="878028"/>
                    <a:pt x="1760593" y="1876197"/>
                  </a:cubicBezTo>
                  <a:close/>
                </a:path>
              </a:pathLst>
            </a:custGeom>
            <a:grpFill/>
            <a:ln w="7600" cap="flat">
              <a:noFill/>
              <a:bevel/>
            </a:ln>
          </p:spPr>
        </p:sp>
        <p:sp>
          <p:nvSpPr>
            <p:cNvPr id="9" name="任意多边形 8"/>
            <p:cNvSpPr/>
            <p:nvPr/>
          </p:nvSpPr>
          <p:spPr>
            <a:xfrm>
              <a:off x="4540482" y="635945"/>
              <a:ext cx="3268619" cy="653593"/>
            </a:xfrm>
            <a:custGeom>
              <a:avLst/>
              <a:gdLst>
                <a:gd name="connsiteX0" fmla="*/ 0 w 2297761"/>
                <a:gd name="connsiteY0" fmla="*/ 231330 h 459461"/>
                <a:gd name="connsiteX1" fmla="*/ 1148884 w 2297761"/>
                <a:gd name="connsiteY1" fmla="*/ 0 h 459461"/>
                <a:gd name="connsiteX2" fmla="*/ 2297761 w 2297761"/>
                <a:gd name="connsiteY2" fmla="*/ 231330 h 459461"/>
                <a:gd name="connsiteX3" fmla="*/ 1148884 w 2297761"/>
                <a:gd name="connsiteY3" fmla="*/ 457839 h 459461"/>
              </a:gdLst>
              <a:ahLst/>
              <a:cxnLst>
                <a:cxn ang="0">
                  <a:pos x="connsiteX0" y="connsiteY0"/>
                </a:cxn>
                <a:cxn ang="0">
                  <a:pos x="connsiteX1" y="connsiteY1"/>
                </a:cxn>
                <a:cxn ang="0">
                  <a:pos x="connsiteX2" y="connsiteY2"/>
                </a:cxn>
                <a:cxn ang="0">
                  <a:pos x="connsiteX3" y="connsiteY3"/>
                </a:cxn>
              </a:cxnLst>
              <a:rect l="0" t="0" r="0" b="0"/>
              <a:pathLst>
                <a:path w="2297761" h="459461">
                  <a:moveTo>
                    <a:pt x="1175766" y="0"/>
                  </a:moveTo>
                  <a:cubicBezTo>
                    <a:pt x="1608084" y="0"/>
                    <a:pt x="2001893" y="135671"/>
                    <a:pt x="2297761" y="358098"/>
                  </a:cubicBezTo>
                  <a:lnTo>
                    <a:pt x="2218995" y="422917"/>
                  </a:lnTo>
                  <a:cubicBezTo>
                    <a:pt x="1943335" y="217027"/>
                    <a:pt x="1577357" y="91568"/>
                    <a:pt x="1175766" y="91568"/>
                  </a:cubicBezTo>
                  <a:cubicBezTo>
                    <a:pt x="750933" y="91568"/>
                    <a:pt x="365951" y="231969"/>
                    <a:pt x="85592" y="459461"/>
                  </a:cubicBezTo>
                  <a:lnTo>
                    <a:pt x="0" y="400357"/>
                  </a:lnTo>
                  <a:cubicBezTo>
                    <a:pt x="301063" y="152974"/>
                    <a:pt x="716704" y="0"/>
                    <a:pt x="1175766" y="0"/>
                  </a:cubicBezTo>
                  <a:close/>
                </a:path>
              </a:pathLst>
            </a:custGeom>
            <a:grpFill/>
            <a:ln w="7600" cap="flat">
              <a:noFill/>
              <a:bevel/>
            </a:ln>
          </p:spPr>
        </p:sp>
        <p:sp>
          <p:nvSpPr>
            <p:cNvPr id="10" name="任意多边形 9"/>
            <p:cNvSpPr/>
            <p:nvPr/>
          </p:nvSpPr>
          <p:spPr>
            <a:xfrm rot="13926000">
              <a:off x="2495867" y="4870551"/>
              <a:ext cx="3268616" cy="653595"/>
            </a:xfrm>
            <a:custGeom>
              <a:avLst/>
              <a:gdLst>
                <a:gd name="connsiteX0" fmla="*/ 0 w 2297761"/>
                <a:gd name="connsiteY0" fmla="*/ 231329 h 459461"/>
                <a:gd name="connsiteX1" fmla="*/ 1148877 w 2297761"/>
                <a:gd name="connsiteY1" fmla="*/ 0 h 459461"/>
                <a:gd name="connsiteX2" fmla="*/ 2297761 w 2297761"/>
                <a:gd name="connsiteY2" fmla="*/ 231329 h 459461"/>
                <a:gd name="connsiteX3" fmla="*/ 1148877 w 2297761"/>
                <a:gd name="connsiteY3" fmla="*/ 457838 h 459461"/>
              </a:gdLst>
              <a:ahLst/>
              <a:cxnLst>
                <a:cxn ang="0">
                  <a:pos x="connsiteX0" y="connsiteY0"/>
                </a:cxn>
                <a:cxn ang="0">
                  <a:pos x="connsiteX1" y="connsiteY1"/>
                </a:cxn>
                <a:cxn ang="0">
                  <a:pos x="connsiteX2" y="connsiteY2"/>
                </a:cxn>
                <a:cxn ang="0">
                  <a:pos x="connsiteX3" y="connsiteY3"/>
                </a:cxn>
              </a:cxnLst>
              <a:rect l="0" t="0" r="0" b="0"/>
              <a:pathLst>
                <a:path w="2297761" h="459461">
                  <a:moveTo>
                    <a:pt x="1175766" y="0"/>
                  </a:moveTo>
                  <a:cubicBezTo>
                    <a:pt x="1608084" y="0"/>
                    <a:pt x="2001893" y="135671"/>
                    <a:pt x="2297761" y="358098"/>
                  </a:cubicBezTo>
                  <a:lnTo>
                    <a:pt x="2218995" y="422917"/>
                  </a:lnTo>
                  <a:cubicBezTo>
                    <a:pt x="1943335" y="217027"/>
                    <a:pt x="1577350" y="91568"/>
                    <a:pt x="1175766" y="91568"/>
                  </a:cubicBezTo>
                  <a:cubicBezTo>
                    <a:pt x="750933" y="91568"/>
                    <a:pt x="365951" y="231968"/>
                    <a:pt x="85592" y="459461"/>
                  </a:cubicBezTo>
                  <a:lnTo>
                    <a:pt x="0" y="400357"/>
                  </a:lnTo>
                  <a:cubicBezTo>
                    <a:pt x="301062" y="152974"/>
                    <a:pt x="716704" y="0"/>
                    <a:pt x="1175766" y="0"/>
                  </a:cubicBezTo>
                  <a:close/>
                </a:path>
              </a:pathLst>
            </a:custGeom>
            <a:grpFill/>
            <a:ln w="7600" cap="flat">
              <a:noFill/>
              <a:bevel/>
            </a:ln>
          </p:spPr>
        </p:sp>
      </p:grpSp>
      <p:sp>
        <p:nvSpPr>
          <p:cNvPr id="13" name="文本框 12"/>
          <p:cNvSpPr txBox="1"/>
          <p:nvPr/>
        </p:nvSpPr>
        <p:spPr>
          <a:xfrm>
            <a:off x="4064757" y="2505670"/>
            <a:ext cx="4044697" cy="923330"/>
          </a:xfrm>
          <a:prstGeom prst="rect">
            <a:avLst/>
          </a:prstGeom>
          <a:noFill/>
        </p:spPr>
        <p:txBody>
          <a:bodyPr wrap="none" rtlCol="0">
            <a:spAutoFit/>
            <a:scene3d>
              <a:camera prst="orthographicFront"/>
              <a:lightRig rig="threePt" dir="t"/>
            </a:scene3d>
            <a:sp3d contourW="12700"/>
          </a:bodyPr>
          <a:lstStyle/>
          <a:p>
            <a:pPr algn="ctr"/>
            <a:r>
              <a:rPr lang="en-US" altLang="zh-CN" sz="5400">
                <a:gradFill flip="none" rotWithShape="1">
                  <a:gsLst>
                    <a:gs pos="0">
                      <a:schemeClr val="accent1">
                        <a:lumMod val="5000"/>
                        <a:lumOff val="95000"/>
                        <a:alpha val="0"/>
                      </a:schemeClr>
                    </a:gs>
                    <a:gs pos="76000">
                      <a:srgbClr val="FF9409"/>
                    </a:gs>
                  </a:gsLst>
                  <a:lin ang="16200000" scaled="1"/>
                  <a:tileRect/>
                </a:gradFill>
                <a:latin typeface="Century Gothic" panose="020B0502020202020204" pitchFamily="34" charset="0"/>
              </a:rPr>
              <a:t>THANK YOU</a:t>
            </a:r>
            <a:endParaRPr lang="en-US" altLang="zh-CN" sz="5400" dirty="0">
              <a:gradFill flip="none" rotWithShape="1">
                <a:gsLst>
                  <a:gs pos="0">
                    <a:schemeClr val="accent1">
                      <a:lumMod val="5000"/>
                      <a:lumOff val="95000"/>
                      <a:alpha val="0"/>
                    </a:schemeClr>
                  </a:gs>
                  <a:gs pos="76000">
                    <a:srgbClr val="FF9409"/>
                  </a:gs>
                </a:gsLst>
                <a:lin ang="16200000" scaled="1"/>
                <a:tileRect/>
              </a:gradFill>
              <a:latin typeface="Century Gothic" panose="020B0502020202020204" pitchFamily="34" charset="0"/>
            </a:endParaRPr>
          </a:p>
        </p:txBody>
      </p:sp>
      <p:sp>
        <p:nvSpPr>
          <p:cNvPr id="14" name="文本框 13"/>
          <p:cNvSpPr txBox="1"/>
          <p:nvPr/>
        </p:nvSpPr>
        <p:spPr>
          <a:xfrm>
            <a:off x="3025191" y="3459288"/>
            <a:ext cx="6299200" cy="861774"/>
          </a:xfrm>
          <a:prstGeom prst="rect">
            <a:avLst/>
          </a:prstGeom>
          <a:noFill/>
        </p:spPr>
        <p:txBody>
          <a:bodyPr wrap="square" rtlCol="0">
            <a:spAutoFit/>
            <a:scene3d>
              <a:camera prst="orthographicFront"/>
              <a:lightRig rig="threePt" dir="t"/>
            </a:scene3d>
            <a:sp3d contourW="12700"/>
          </a:bodyPr>
          <a:lstStyle/>
          <a:p>
            <a:pPr algn="ctr"/>
            <a:r>
              <a:rPr lang="en-US" altLang="zh-CN" sz="5000" b="1" dirty="0">
                <a:solidFill>
                  <a:schemeClr val="tx1">
                    <a:lumMod val="85000"/>
                    <a:lumOff val="15000"/>
                  </a:schemeClr>
                </a:solidFill>
                <a:latin typeface="Century Gothic" panose="020B0502020202020204" pitchFamily="34" charset="0"/>
              </a:rPr>
              <a:t>FOR LISTENING!</a:t>
            </a:r>
            <a:endParaRPr lang="zh-CN" altLang="en-US" sz="5000" b="1" dirty="0">
              <a:solidFill>
                <a:schemeClr val="tx1">
                  <a:lumMod val="85000"/>
                  <a:lumOff val="15000"/>
                </a:schemeClr>
              </a:solidFill>
              <a:latin typeface="Century Gothic" panose="020B0502020202020204" pitchFamily="34" charset="0"/>
            </a:endParaRPr>
          </a:p>
        </p:txBody>
      </p:sp>
      <p:sp>
        <p:nvSpPr>
          <p:cNvPr id="16" name="矩形 15"/>
          <p:cNvSpPr/>
          <p:nvPr/>
        </p:nvSpPr>
        <p:spPr>
          <a:xfrm>
            <a:off x="5322000" y="4723841"/>
            <a:ext cx="1635738" cy="360000"/>
          </a:xfrm>
          <a:prstGeom prst="rect">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TEAM HOMIE</a:t>
            </a:r>
            <a:endParaRPr lang="zh-CN" altLang="en-US" dirty="0"/>
          </a:p>
        </p:txBody>
      </p:sp>
    </p:spTree>
    <p:extLst>
      <p:ext uri="{BB962C8B-B14F-4D97-AF65-F5344CB8AC3E}">
        <p14:creationId xmlns:p14="http://schemas.microsoft.com/office/powerpoint/2010/main" val="36919668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fltVal val="0"/>
                                          </p:val>
                                        </p:tav>
                                        <p:tav tm="100000">
                                          <p:val>
                                            <p:strVal val="#ppt_w"/>
                                          </p:val>
                                        </p:tav>
                                      </p:tavLst>
                                    </p:anim>
                                    <p:anim calcmode="lin" valueType="num">
                                      <p:cBhvr>
                                        <p:cTn id="8" dur="1000" fill="hold"/>
                                        <p:tgtEl>
                                          <p:spTgt spid="21"/>
                                        </p:tgtEl>
                                        <p:attrNameLst>
                                          <p:attrName>ppt_h</p:attrName>
                                        </p:attrNameLst>
                                      </p:cBhvr>
                                      <p:tavLst>
                                        <p:tav tm="0">
                                          <p:val>
                                            <p:fltVal val="0"/>
                                          </p:val>
                                        </p:tav>
                                        <p:tav tm="100000">
                                          <p:val>
                                            <p:strVal val="#ppt_h"/>
                                          </p:val>
                                        </p:tav>
                                      </p:tavLst>
                                    </p:anim>
                                    <p:anim calcmode="lin" valueType="num">
                                      <p:cBhvr>
                                        <p:cTn id="9" dur="1000" fill="hold"/>
                                        <p:tgtEl>
                                          <p:spTgt spid="21"/>
                                        </p:tgtEl>
                                        <p:attrNameLst>
                                          <p:attrName>style.rotation</p:attrName>
                                        </p:attrNameLst>
                                      </p:cBhvr>
                                      <p:tavLst>
                                        <p:tav tm="0">
                                          <p:val>
                                            <p:fltVal val="90"/>
                                          </p:val>
                                        </p:tav>
                                        <p:tav tm="100000">
                                          <p:val>
                                            <p:fltVal val="0"/>
                                          </p:val>
                                        </p:tav>
                                      </p:tavLst>
                                    </p:anim>
                                    <p:animEffect transition="in" filter="fade">
                                      <p:cBhvr>
                                        <p:cTn id="10" dur="1000"/>
                                        <p:tgtEl>
                                          <p:spTgt spid="21"/>
                                        </p:tgtEl>
                                      </p:cBhvr>
                                    </p:animEffect>
                                  </p:childTnLst>
                                </p:cTn>
                              </p:par>
                              <p:par>
                                <p:cTn id="11" presetID="53" presetClass="entr" presetSubtype="16" fill="hold" nodeType="withEffect">
                                  <p:stCondLst>
                                    <p:cond delay="1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Effect transition="in" filter="fade">
                                      <p:cBhvr>
                                        <p:cTn id="15" dur="1000"/>
                                        <p:tgtEl>
                                          <p:spTgt spid="4"/>
                                        </p:tgtEl>
                                      </p:cBhvr>
                                    </p:animEffect>
                                  </p:childTnLst>
                                </p:cTn>
                              </p:par>
                              <p:par>
                                <p:cTn id="16" presetID="53" presetClass="entr" presetSubtype="16" fill="hold" nodeType="withEffect">
                                  <p:stCondLst>
                                    <p:cond delay="200"/>
                                  </p:stCondLst>
                                  <p:childTnLst>
                                    <p:set>
                                      <p:cBhvr>
                                        <p:cTn id="17" dur="1" fill="hold">
                                          <p:stCondLst>
                                            <p:cond delay="0"/>
                                          </p:stCondLst>
                                        </p:cTn>
                                        <p:tgtEl>
                                          <p:spTgt spid="18"/>
                                        </p:tgtEl>
                                        <p:attrNameLst>
                                          <p:attrName>style.visibility</p:attrName>
                                        </p:attrNameLst>
                                      </p:cBhvr>
                                      <p:to>
                                        <p:strVal val="visible"/>
                                      </p:to>
                                    </p:set>
                                    <p:anim calcmode="lin" valueType="num">
                                      <p:cBhvr>
                                        <p:cTn id="18" dur="1000" fill="hold"/>
                                        <p:tgtEl>
                                          <p:spTgt spid="18"/>
                                        </p:tgtEl>
                                        <p:attrNameLst>
                                          <p:attrName>ppt_w</p:attrName>
                                        </p:attrNameLst>
                                      </p:cBhvr>
                                      <p:tavLst>
                                        <p:tav tm="0">
                                          <p:val>
                                            <p:fltVal val="0"/>
                                          </p:val>
                                        </p:tav>
                                        <p:tav tm="100000">
                                          <p:val>
                                            <p:strVal val="#ppt_w"/>
                                          </p:val>
                                        </p:tav>
                                      </p:tavLst>
                                    </p:anim>
                                    <p:anim calcmode="lin" valueType="num">
                                      <p:cBhvr>
                                        <p:cTn id="19" dur="1000" fill="hold"/>
                                        <p:tgtEl>
                                          <p:spTgt spid="18"/>
                                        </p:tgtEl>
                                        <p:attrNameLst>
                                          <p:attrName>ppt_h</p:attrName>
                                        </p:attrNameLst>
                                      </p:cBhvr>
                                      <p:tavLst>
                                        <p:tav tm="0">
                                          <p:val>
                                            <p:fltVal val="0"/>
                                          </p:val>
                                        </p:tav>
                                        <p:tav tm="100000">
                                          <p:val>
                                            <p:strVal val="#ppt_h"/>
                                          </p:val>
                                        </p:tav>
                                      </p:tavLst>
                                    </p:anim>
                                    <p:animEffect transition="in" filter="fade">
                                      <p:cBhvr>
                                        <p:cTn id="20" dur="1000"/>
                                        <p:tgtEl>
                                          <p:spTgt spid="18"/>
                                        </p:tgtEl>
                                      </p:cBhvr>
                                    </p:animEffect>
                                  </p:childTnLst>
                                </p:cTn>
                              </p:par>
                            </p:childTnLst>
                          </p:cTn>
                        </p:par>
                        <p:par>
                          <p:cTn id="21" fill="hold">
                            <p:stCondLst>
                              <p:cond delay="1200"/>
                            </p:stCondLst>
                            <p:childTnLst>
                              <p:par>
                                <p:cTn id="22" presetID="22" presetClass="entr" presetSubtype="8"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1000"/>
                                        <p:tgtEl>
                                          <p:spTgt spid="14"/>
                                        </p:tgtEl>
                                      </p:cBhvr>
                                    </p:animEffect>
                                  </p:childTnLst>
                                </p:cTn>
                              </p:par>
                            </p:childTnLst>
                          </p:cTn>
                        </p:par>
                        <p:par>
                          <p:cTn id="25" fill="hold">
                            <p:stCondLst>
                              <p:cond delay="2200"/>
                            </p:stCondLst>
                            <p:childTnLst>
                              <p:par>
                                <p:cTn id="26" presetID="42"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par>
                          <p:cTn id="31" fill="hold">
                            <p:stCondLst>
                              <p:cond delay="3200"/>
                            </p:stCondLst>
                            <p:childTnLst>
                              <p:par>
                                <p:cTn id="32" presetID="53" presetClass="entr" presetSubtype="16"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Cover"/>
        <p:cNvGrpSpPr/>
        <p:nvPr/>
      </p:nvGrpSpPr>
      <p:grpSpPr>
        <a:xfrm>
          <a:off x="0" y="0"/>
          <a:ext cx="0" cy="0"/>
          <a:chOff x="0" y="0"/>
          <a:chExt cx="0" cy="0"/>
        </a:xfrm>
      </p:grpSpPr>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t="7616" b="7616"/>
          <a:stretch/>
        </p:blipFill>
        <p:spPr>
          <a:xfrm>
            <a:off x="0" y="0"/>
            <a:ext cx="12192000" cy="6858000"/>
          </a:xfrm>
          <a:prstGeom prst="rect">
            <a:avLst/>
          </a:prstGeom>
        </p:spPr>
      </p:pic>
      <p:sp>
        <p:nvSpPr>
          <p:cNvPr id="116" name="任意多边形 115"/>
          <p:cNvSpPr/>
          <p:nvPr/>
        </p:nvSpPr>
        <p:spPr>
          <a:xfrm>
            <a:off x="-887" y="1"/>
            <a:ext cx="12192888" cy="6857999"/>
          </a:xfrm>
          <a:custGeom>
            <a:avLst/>
            <a:gdLst/>
            <a:ahLst/>
            <a:cxnLst/>
            <a:rect l="0" t="0" r="0" b="0"/>
            <a:pathLst>
              <a:path w="8529100" h="4377600">
                <a:moveTo>
                  <a:pt x="0" y="0"/>
                </a:moveTo>
                <a:lnTo>
                  <a:pt x="8529100" y="0"/>
                </a:lnTo>
                <a:lnTo>
                  <a:pt x="8529100" y="4377600"/>
                </a:lnTo>
                <a:lnTo>
                  <a:pt x="0" y="43776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任意多边形 32"/>
          <p:cNvSpPr/>
          <p:nvPr/>
        </p:nvSpPr>
        <p:spPr>
          <a:xfrm>
            <a:off x="1580034" y="1717686"/>
            <a:ext cx="10611966" cy="3484950"/>
          </a:xfrm>
          <a:custGeom>
            <a:avLst/>
            <a:gdLst>
              <a:gd name="connsiteX0" fmla="*/ 1742476 w 10611966"/>
              <a:gd name="connsiteY0" fmla="*/ 0 h 3484950"/>
              <a:gd name="connsiteX1" fmla="*/ 3287029 w 10611966"/>
              <a:gd name="connsiteY1" fmla="*/ 935111 h 3484950"/>
              <a:gd name="connsiteX2" fmla="*/ 3289617 w 10611966"/>
              <a:gd name="connsiteY2" fmla="*/ 941157 h 3484950"/>
              <a:gd name="connsiteX3" fmla="*/ 10611966 w 10611966"/>
              <a:gd name="connsiteY3" fmla="*/ 941157 h 3484950"/>
              <a:gd name="connsiteX4" fmla="*/ 10611966 w 10611966"/>
              <a:gd name="connsiteY4" fmla="*/ 2574808 h 3484950"/>
              <a:gd name="connsiteX5" fmla="*/ 3271396 w 10611966"/>
              <a:gd name="connsiteY5" fmla="*/ 2574808 h 3484950"/>
              <a:gd name="connsiteX6" fmla="*/ 3145009 w 10611966"/>
              <a:gd name="connsiteY6" fmla="*/ 2776659 h 3484950"/>
              <a:gd name="connsiteX7" fmla="*/ 1742476 w 10611966"/>
              <a:gd name="connsiteY7" fmla="*/ 3484950 h 3484950"/>
              <a:gd name="connsiteX8" fmla="*/ 0 w 10611966"/>
              <a:gd name="connsiteY8" fmla="*/ 1742475 h 3484950"/>
              <a:gd name="connsiteX9" fmla="*/ 1742476 w 10611966"/>
              <a:gd name="connsiteY9" fmla="*/ 0 h 348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11966" h="3484950">
                <a:moveTo>
                  <a:pt x="1742476" y="0"/>
                </a:moveTo>
                <a:cubicBezTo>
                  <a:pt x="2413467" y="0"/>
                  <a:pt x="2995878" y="379263"/>
                  <a:pt x="3287029" y="935111"/>
                </a:cubicBezTo>
                <a:lnTo>
                  <a:pt x="3289617" y="941157"/>
                </a:lnTo>
                <a:lnTo>
                  <a:pt x="10611966" y="941157"/>
                </a:lnTo>
                <a:lnTo>
                  <a:pt x="10611966" y="2574808"/>
                </a:lnTo>
                <a:lnTo>
                  <a:pt x="3271396" y="2574808"/>
                </a:lnTo>
                <a:lnTo>
                  <a:pt x="3145009" y="2776659"/>
                </a:lnTo>
                <a:cubicBezTo>
                  <a:pt x="2827667" y="3206311"/>
                  <a:pt x="2317611" y="3484950"/>
                  <a:pt x="1742476" y="3484950"/>
                </a:cubicBezTo>
                <a:cubicBezTo>
                  <a:pt x="780134" y="3484950"/>
                  <a:pt x="0" y="2704823"/>
                  <a:pt x="0" y="1742475"/>
                </a:cubicBezTo>
                <a:cubicBezTo>
                  <a:pt x="0" y="780133"/>
                  <a:pt x="780134" y="0"/>
                  <a:pt x="174247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020556" y="3029273"/>
            <a:ext cx="5616365" cy="861774"/>
          </a:xfrm>
          <a:prstGeom prst="rect">
            <a:avLst/>
          </a:prstGeom>
          <a:noFill/>
        </p:spPr>
        <p:txBody>
          <a:bodyPr wrap="square" rtlCol="0">
            <a:spAutoFit/>
            <a:scene3d>
              <a:camera prst="orthographicFront"/>
              <a:lightRig rig="threePt" dir="t"/>
            </a:scene3d>
            <a:sp3d contourW="12700"/>
          </a:bodyPr>
          <a:lstStyle/>
          <a:p>
            <a:r>
              <a:rPr lang="en-US" sz="5000" b="1" dirty="0" err="1">
                <a:solidFill>
                  <a:schemeClr val="bg1"/>
                </a:solidFill>
              </a:rPr>
              <a:t>Báo</a:t>
            </a:r>
            <a:r>
              <a:rPr lang="en-US" sz="5000" b="1" dirty="0">
                <a:solidFill>
                  <a:schemeClr val="bg1"/>
                </a:solidFill>
              </a:rPr>
              <a:t> </a:t>
            </a:r>
            <a:r>
              <a:rPr lang="en-US" sz="5000" b="1" dirty="0" err="1">
                <a:solidFill>
                  <a:schemeClr val="bg1"/>
                </a:solidFill>
              </a:rPr>
              <a:t>cáo</a:t>
            </a:r>
            <a:r>
              <a:rPr lang="en-US" sz="5000" b="1" dirty="0">
                <a:solidFill>
                  <a:schemeClr val="bg1"/>
                </a:solidFill>
              </a:rPr>
              <a:t> </a:t>
            </a:r>
            <a:r>
              <a:rPr lang="en-US" sz="5000" b="1" dirty="0" err="1">
                <a:solidFill>
                  <a:schemeClr val="bg1"/>
                </a:solidFill>
              </a:rPr>
              <a:t>kết</a:t>
            </a:r>
            <a:r>
              <a:rPr lang="en-US" sz="5000" b="1" dirty="0">
                <a:solidFill>
                  <a:schemeClr val="bg1"/>
                </a:solidFill>
              </a:rPr>
              <a:t> </a:t>
            </a:r>
            <a:r>
              <a:rPr lang="en-US" sz="5000" b="1" dirty="0" err="1">
                <a:solidFill>
                  <a:schemeClr val="bg1"/>
                </a:solidFill>
              </a:rPr>
              <a:t>quả</a:t>
            </a:r>
            <a:endParaRPr lang="en-US" sz="5000" dirty="0">
              <a:solidFill>
                <a:schemeClr val="bg1"/>
              </a:solidFill>
            </a:endParaRPr>
          </a:p>
        </p:txBody>
      </p:sp>
      <p:grpSp>
        <p:nvGrpSpPr>
          <p:cNvPr id="2" name="组合 1"/>
          <p:cNvGrpSpPr/>
          <p:nvPr/>
        </p:nvGrpSpPr>
        <p:grpSpPr>
          <a:xfrm>
            <a:off x="912813" y="1268414"/>
            <a:ext cx="4749995" cy="4671962"/>
            <a:chOff x="912813" y="1268414"/>
            <a:chExt cx="4749995" cy="4671962"/>
          </a:xfrm>
        </p:grpSpPr>
        <p:sp>
          <p:nvSpPr>
            <p:cNvPr id="124" name="任意多边形 123"/>
            <p:cNvSpPr/>
            <p:nvPr/>
          </p:nvSpPr>
          <p:spPr>
            <a:xfrm rot="3198000">
              <a:off x="1081676" y="2251969"/>
              <a:ext cx="715976" cy="1053702"/>
            </a:xfrm>
            <a:custGeom>
              <a:avLst/>
              <a:gdLst>
                <a:gd name="connsiteX0" fmla="*/ 0 w 667469"/>
                <a:gd name="connsiteY0" fmla="*/ 488662 h 982315"/>
                <a:gd name="connsiteX1" fmla="*/ 335082 w 667469"/>
                <a:gd name="connsiteY1" fmla="*/ 0 h 982315"/>
                <a:gd name="connsiteX2" fmla="*/ 670163 w 667469"/>
                <a:gd name="connsiteY2" fmla="*/ 488662 h 982315"/>
                <a:gd name="connsiteX3" fmla="*/ 335082 w 667469"/>
                <a:gd name="connsiteY3" fmla="*/ 984306 h 982315"/>
              </a:gdLst>
              <a:ahLst/>
              <a:cxnLst>
                <a:cxn ang="0">
                  <a:pos x="connsiteX0" y="connsiteY0"/>
                </a:cxn>
                <a:cxn ang="0">
                  <a:pos x="connsiteX1" y="connsiteY1"/>
                </a:cxn>
                <a:cxn ang="0">
                  <a:pos x="connsiteX2" y="connsiteY2"/>
                </a:cxn>
                <a:cxn ang="0">
                  <a:pos x="connsiteX3" y="connsiteY3"/>
                </a:cxn>
              </a:cxnLst>
              <a:rect l="0" t="0" r="0" b="0"/>
              <a:pathLst>
                <a:path w="667469" h="982315">
                  <a:moveTo>
                    <a:pt x="65302" y="0"/>
                  </a:moveTo>
                  <a:cubicBezTo>
                    <a:pt x="165156" y="370326"/>
                    <a:pt x="379257" y="693778"/>
                    <a:pt x="667469" y="930225"/>
                  </a:cubicBezTo>
                  <a:lnTo>
                    <a:pt x="623759" y="982315"/>
                  </a:lnTo>
                  <a:cubicBezTo>
                    <a:pt x="325399" y="737336"/>
                    <a:pt x="103675" y="402447"/>
                    <a:pt x="0" y="19056"/>
                  </a:cubicBezTo>
                  <a:lnTo>
                    <a:pt x="65302" y="0"/>
                  </a:lnTo>
                  <a:close/>
                </a:path>
              </a:pathLst>
            </a:custGeom>
            <a:solidFill>
              <a:srgbClr val="FFFFFF">
                <a:alpha val="60000"/>
              </a:srgbClr>
            </a:solidFill>
            <a:ln w="7600" cap="flat">
              <a:noFill/>
              <a:bevel/>
            </a:ln>
          </p:spPr>
        </p:sp>
        <p:sp>
          <p:nvSpPr>
            <p:cNvPr id="125" name="任意多边形 124"/>
            <p:cNvSpPr/>
            <p:nvPr/>
          </p:nvSpPr>
          <p:spPr>
            <a:xfrm>
              <a:off x="1486454" y="1624099"/>
              <a:ext cx="3672137" cy="3672135"/>
            </a:xfrm>
            <a:custGeom>
              <a:avLst/>
              <a:gdLst/>
              <a:ahLst/>
              <a:cxnLst/>
              <a:rect l="0" t="0" r="0" b="0"/>
              <a:pathLst>
                <a:path w="3423352" h="3423352">
                  <a:moveTo>
                    <a:pt x="0" y="1711672"/>
                  </a:moveTo>
                  <a:cubicBezTo>
                    <a:pt x="0" y="766346"/>
                    <a:pt x="766346" y="0"/>
                    <a:pt x="1711672" y="0"/>
                  </a:cubicBezTo>
                  <a:cubicBezTo>
                    <a:pt x="2657006" y="0"/>
                    <a:pt x="3423352" y="766346"/>
                    <a:pt x="3423352" y="1711672"/>
                  </a:cubicBezTo>
                  <a:cubicBezTo>
                    <a:pt x="3423352" y="2657006"/>
                    <a:pt x="2657006" y="3423352"/>
                    <a:pt x="1711672" y="3423352"/>
                  </a:cubicBezTo>
                  <a:cubicBezTo>
                    <a:pt x="766346" y="3423352"/>
                    <a:pt x="0" y="2657006"/>
                    <a:pt x="0" y="1711672"/>
                  </a:cubicBezTo>
                  <a:close/>
                </a:path>
              </a:pathLst>
            </a:custGeom>
            <a:noFill/>
            <a:ln w="19050" cap="flat">
              <a:solidFill>
                <a:schemeClr val="bg1">
                  <a:lumMod val="85000"/>
                </a:schemeClr>
              </a:solidFill>
              <a:bevel/>
            </a:ln>
          </p:spPr>
        </p:sp>
        <p:sp>
          <p:nvSpPr>
            <p:cNvPr id="126" name="任意多边形 125"/>
            <p:cNvSpPr/>
            <p:nvPr/>
          </p:nvSpPr>
          <p:spPr>
            <a:xfrm>
              <a:off x="4074780" y="3445488"/>
              <a:ext cx="1462607" cy="2094736"/>
            </a:xfrm>
            <a:custGeom>
              <a:avLst/>
              <a:gdLst>
                <a:gd name="connsiteX0" fmla="*/ 0 w 1363516"/>
                <a:gd name="connsiteY0" fmla="*/ 978500 h 1952820"/>
                <a:gd name="connsiteX1" fmla="*/ 680094 w 1363516"/>
                <a:gd name="connsiteY1" fmla="*/ 0 h 1952820"/>
                <a:gd name="connsiteX2" fmla="*/ 1360187 w 1363516"/>
                <a:gd name="connsiteY2" fmla="*/ 978500 h 1952820"/>
                <a:gd name="connsiteX3" fmla="*/ 680094 w 1363516"/>
                <a:gd name="connsiteY3" fmla="*/ 1950069 h 1952820"/>
              </a:gdLst>
              <a:ahLst/>
              <a:cxnLst>
                <a:cxn ang="0">
                  <a:pos x="connsiteX0" y="connsiteY0"/>
                </a:cxn>
                <a:cxn ang="0">
                  <a:pos x="connsiteX1" y="connsiteY1"/>
                </a:cxn>
                <a:cxn ang="0">
                  <a:pos x="connsiteX2" y="connsiteY2"/>
                </a:cxn>
                <a:cxn ang="0">
                  <a:pos x="connsiteX3" y="connsiteY3"/>
                </a:cxn>
              </a:cxnLst>
              <a:rect l="0" t="0" r="0" b="0"/>
              <a:pathLst>
                <a:path w="1363516" h="1952820">
                  <a:moveTo>
                    <a:pt x="882048" y="1379309"/>
                  </a:moveTo>
                  <a:cubicBezTo>
                    <a:pt x="646172" y="1651617"/>
                    <a:pt x="352045" y="1843608"/>
                    <a:pt x="34220" y="1952820"/>
                  </a:cubicBezTo>
                  <a:lnTo>
                    <a:pt x="0" y="1825110"/>
                  </a:lnTo>
                  <a:cubicBezTo>
                    <a:pt x="293220" y="1722700"/>
                    <a:pt x="564448" y="1544571"/>
                    <a:pt x="782390" y="1292980"/>
                  </a:cubicBezTo>
                  <a:cubicBezTo>
                    <a:pt x="1104850" y="920717"/>
                    <a:pt x="1251469" y="455934"/>
                    <a:pt x="1229520" y="0"/>
                  </a:cubicBezTo>
                  <a:lnTo>
                    <a:pt x="1361517" y="0"/>
                  </a:lnTo>
                  <a:cubicBezTo>
                    <a:pt x="1383390" y="486578"/>
                    <a:pt x="1226131" y="982095"/>
                    <a:pt x="882048" y="1379309"/>
                  </a:cubicBezTo>
                  <a:close/>
                </a:path>
              </a:pathLst>
            </a:custGeom>
            <a:solidFill>
              <a:srgbClr val="FFFFFF">
                <a:alpha val="60000"/>
              </a:srgbClr>
            </a:solidFill>
            <a:ln w="7600" cap="flat">
              <a:noFill/>
              <a:bevel/>
            </a:ln>
          </p:spPr>
        </p:sp>
        <p:sp>
          <p:nvSpPr>
            <p:cNvPr id="127" name="任意多边形 126"/>
            <p:cNvSpPr/>
            <p:nvPr/>
          </p:nvSpPr>
          <p:spPr>
            <a:xfrm rot="7800000">
              <a:off x="5158926" y="2109257"/>
              <a:ext cx="360901" cy="646863"/>
            </a:xfrm>
            <a:custGeom>
              <a:avLst/>
              <a:gdLst>
                <a:gd name="connsiteX0" fmla="*/ 0 w 336450"/>
                <a:gd name="connsiteY0" fmla="*/ 303845 h 603038"/>
                <a:gd name="connsiteX1" fmla="*/ 166817 w 336450"/>
                <a:gd name="connsiteY1" fmla="*/ 0 h 603038"/>
                <a:gd name="connsiteX2" fmla="*/ 333634 w 336450"/>
                <a:gd name="connsiteY2" fmla="*/ 303845 h 603038"/>
                <a:gd name="connsiteX3" fmla="*/ 166817 w 336450"/>
                <a:gd name="connsiteY3" fmla="*/ 601732 h 603038"/>
              </a:gdLst>
              <a:ahLst/>
              <a:cxnLst>
                <a:cxn ang="0">
                  <a:pos x="connsiteX0" y="connsiteY0"/>
                </a:cxn>
                <a:cxn ang="0">
                  <a:pos x="connsiteX1" y="connsiteY1"/>
                </a:cxn>
                <a:cxn ang="0">
                  <a:pos x="connsiteX2" y="connsiteY2"/>
                </a:cxn>
                <a:cxn ang="0">
                  <a:pos x="connsiteX3" y="connsiteY3"/>
                </a:cxn>
              </a:cxnLst>
              <a:rect l="0" t="0" r="0" b="0"/>
              <a:pathLst>
                <a:path w="336450" h="603038">
                  <a:moveTo>
                    <a:pt x="238311" y="0"/>
                  </a:moveTo>
                  <a:lnTo>
                    <a:pt x="336450" y="56661"/>
                  </a:lnTo>
                  <a:cubicBezTo>
                    <a:pt x="230098" y="221965"/>
                    <a:pt x="154323" y="407130"/>
                    <a:pt x="115298" y="603038"/>
                  </a:cubicBezTo>
                  <a:lnTo>
                    <a:pt x="0" y="603038"/>
                  </a:lnTo>
                  <a:cubicBezTo>
                    <a:pt x="40087" y="386735"/>
                    <a:pt x="121909" y="182201"/>
                    <a:pt x="238311" y="0"/>
                  </a:cubicBezTo>
                  <a:close/>
                </a:path>
              </a:pathLst>
            </a:custGeom>
            <a:solidFill>
              <a:srgbClr val="FFFFFF">
                <a:alpha val="60000"/>
              </a:srgbClr>
            </a:solidFill>
            <a:ln w="7600" cap="flat">
              <a:noFill/>
              <a:bevel/>
            </a:ln>
          </p:spPr>
        </p:sp>
        <p:sp>
          <p:nvSpPr>
            <p:cNvPr id="128" name="任意多边形 127"/>
            <p:cNvSpPr/>
            <p:nvPr/>
          </p:nvSpPr>
          <p:spPr>
            <a:xfrm>
              <a:off x="1866540" y="4788378"/>
              <a:ext cx="2888666" cy="677427"/>
            </a:xfrm>
            <a:custGeom>
              <a:avLst/>
              <a:gdLst>
                <a:gd name="connsiteX0" fmla="*/ 0 w 2692961"/>
                <a:gd name="connsiteY0" fmla="*/ 312846 h 631532"/>
                <a:gd name="connsiteX1" fmla="*/ 1346484 w 2692961"/>
                <a:gd name="connsiteY1" fmla="*/ 0 h 631532"/>
                <a:gd name="connsiteX2" fmla="*/ 2692961 w 2692961"/>
                <a:gd name="connsiteY2" fmla="*/ 312846 h 631532"/>
                <a:gd name="connsiteX3" fmla="*/ 1346484 w 2692961"/>
                <a:gd name="connsiteY3" fmla="*/ 632645 h 631532"/>
              </a:gdLst>
              <a:ahLst/>
              <a:cxnLst>
                <a:cxn ang="0">
                  <a:pos x="connsiteX0" y="connsiteY0"/>
                </a:cxn>
                <a:cxn ang="0">
                  <a:pos x="connsiteX1" y="connsiteY1"/>
                </a:cxn>
                <a:cxn ang="0">
                  <a:pos x="connsiteX2" y="connsiteY2"/>
                </a:cxn>
                <a:cxn ang="0">
                  <a:pos x="connsiteX3" y="connsiteY3"/>
                </a:cxn>
              </a:cxnLst>
              <a:rect l="0" t="0" r="0" b="0"/>
              <a:pathLst>
                <a:path w="2692961" h="631532">
                  <a:moveTo>
                    <a:pt x="1356881" y="631532"/>
                  </a:moveTo>
                  <a:cubicBezTo>
                    <a:pt x="821712" y="631532"/>
                    <a:pt x="339329" y="403634"/>
                    <a:pt x="0" y="38840"/>
                  </a:cubicBezTo>
                  <a:lnTo>
                    <a:pt x="55987" y="0"/>
                  </a:lnTo>
                  <a:cubicBezTo>
                    <a:pt x="382681" y="347258"/>
                    <a:pt x="844702" y="563817"/>
                    <a:pt x="1356881" y="563817"/>
                  </a:cubicBezTo>
                  <a:cubicBezTo>
                    <a:pt x="1859902" y="563817"/>
                    <a:pt x="2314542" y="354934"/>
                    <a:pt x="2640118" y="18505"/>
                  </a:cubicBezTo>
                  <a:lnTo>
                    <a:pt x="2692961" y="60844"/>
                  </a:lnTo>
                  <a:cubicBezTo>
                    <a:pt x="2354868" y="412775"/>
                    <a:pt x="1881213" y="631532"/>
                    <a:pt x="1356881" y="631532"/>
                  </a:cubicBezTo>
                  <a:close/>
                </a:path>
              </a:pathLst>
            </a:custGeom>
            <a:solidFill>
              <a:srgbClr val="FFFFFF">
                <a:alpha val="60000"/>
              </a:srgbClr>
            </a:solidFill>
            <a:ln w="7600" cap="flat">
              <a:noFill/>
              <a:bevel/>
            </a:ln>
          </p:spPr>
        </p:sp>
        <p:sp>
          <p:nvSpPr>
            <p:cNvPr id="129" name="任意多边形 128"/>
            <p:cNvSpPr/>
            <p:nvPr/>
          </p:nvSpPr>
          <p:spPr>
            <a:xfrm>
              <a:off x="3450836" y="1450611"/>
              <a:ext cx="1888540" cy="2055793"/>
            </a:xfrm>
            <a:custGeom>
              <a:avLst/>
              <a:gdLst>
                <a:gd name="connsiteX0" fmla="*/ 0 w 1760593"/>
                <a:gd name="connsiteY0" fmla="*/ 958261 h 1916515"/>
                <a:gd name="connsiteX1" fmla="*/ 880293 w 1760593"/>
                <a:gd name="connsiteY1" fmla="*/ 0 h 1916515"/>
                <a:gd name="connsiteX2" fmla="*/ 1763200 w 1760593"/>
                <a:gd name="connsiteY2" fmla="*/ 958261 h 1916515"/>
                <a:gd name="connsiteX3" fmla="*/ 880293 w 1760593"/>
                <a:gd name="connsiteY3" fmla="*/ 1916515 h 1916515"/>
              </a:gdLst>
              <a:ahLst/>
              <a:cxnLst>
                <a:cxn ang="0">
                  <a:pos x="connsiteX0" y="connsiteY0"/>
                </a:cxn>
                <a:cxn ang="0">
                  <a:pos x="connsiteX1" y="connsiteY1"/>
                </a:cxn>
                <a:cxn ang="0">
                  <a:pos x="connsiteX2" y="connsiteY2"/>
                </a:cxn>
                <a:cxn ang="0">
                  <a:pos x="connsiteX3" y="connsiteY3"/>
                </a:cxn>
              </a:cxnLst>
              <a:rect l="0" t="0" r="0" b="0"/>
              <a:pathLst>
                <a:path w="1760593" h="1916515">
                  <a:moveTo>
                    <a:pt x="1760593" y="1876197"/>
                  </a:moveTo>
                  <a:cubicBezTo>
                    <a:pt x="1760593" y="1889672"/>
                    <a:pt x="1760593" y="1903108"/>
                    <a:pt x="1760593" y="1916515"/>
                  </a:cubicBezTo>
                  <a:lnTo>
                    <a:pt x="1692269" y="1916515"/>
                  </a:lnTo>
                  <a:cubicBezTo>
                    <a:pt x="1692558" y="1903116"/>
                    <a:pt x="1692710" y="1889672"/>
                    <a:pt x="1692710" y="1876197"/>
                  </a:cubicBezTo>
                  <a:cubicBezTo>
                    <a:pt x="1692710" y="917708"/>
                    <a:pt x="948518" y="133029"/>
                    <a:pt x="6417" y="68452"/>
                  </a:cubicBezTo>
                  <a:lnTo>
                    <a:pt x="0" y="0"/>
                  </a:lnTo>
                  <a:cubicBezTo>
                    <a:pt x="982657" y="61555"/>
                    <a:pt x="1760593" y="878028"/>
                    <a:pt x="1760593" y="1876197"/>
                  </a:cubicBezTo>
                  <a:close/>
                </a:path>
              </a:pathLst>
            </a:custGeom>
            <a:solidFill>
              <a:srgbClr val="FFFFFF">
                <a:alpha val="60000"/>
              </a:srgbClr>
            </a:solidFill>
            <a:ln w="7600" cap="flat">
              <a:noFill/>
              <a:bevel/>
            </a:ln>
          </p:spPr>
        </p:sp>
        <p:sp>
          <p:nvSpPr>
            <p:cNvPr id="130" name="任意多边形 129"/>
            <p:cNvSpPr/>
            <p:nvPr/>
          </p:nvSpPr>
          <p:spPr>
            <a:xfrm>
              <a:off x="2114852" y="1268414"/>
              <a:ext cx="2464746" cy="492851"/>
            </a:xfrm>
            <a:custGeom>
              <a:avLst/>
              <a:gdLst>
                <a:gd name="connsiteX0" fmla="*/ 0 w 2297761"/>
                <a:gd name="connsiteY0" fmla="*/ 231330 h 459461"/>
                <a:gd name="connsiteX1" fmla="*/ 1148884 w 2297761"/>
                <a:gd name="connsiteY1" fmla="*/ 0 h 459461"/>
                <a:gd name="connsiteX2" fmla="*/ 2297761 w 2297761"/>
                <a:gd name="connsiteY2" fmla="*/ 231330 h 459461"/>
                <a:gd name="connsiteX3" fmla="*/ 1148884 w 2297761"/>
                <a:gd name="connsiteY3" fmla="*/ 457839 h 459461"/>
              </a:gdLst>
              <a:ahLst/>
              <a:cxnLst>
                <a:cxn ang="0">
                  <a:pos x="connsiteX0" y="connsiteY0"/>
                </a:cxn>
                <a:cxn ang="0">
                  <a:pos x="connsiteX1" y="connsiteY1"/>
                </a:cxn>
                <a:cxn ang="0">
                  <a:pos x="connsiteX2" y="connsiteY2"/>
                </a:cxn>
                <a:cxn ang="0">
                  <a:pos x="connsiteX3" y="connsiteY3"/>
                </a:cxn>
              </a:cxnLst>
              <a:rect l="0" t="0" r="0" b="0"/>
              <a:pathLst>
                <a:path w="2297761" h="459461">
                  <a:moveTo>
                    <a:pt x="1175766" y="0"/>
                  </a:moveTo>
                  <a:cubicBezTo>
                    <a:pt x="1608084" y="0"/>
                    <a:pt x="2001893" y="135671"/>
                    <a:pt x="2297761" y="358098"/>
                  </a:cubicBezTo>
                  <a:lnTo>
                    <a:pt x="2218995" y="422917"/>
                  </a:lnTo>
                  <a:cubicBezTo>
                    <a:pt x="1943335" y="217027"/>
                    <a:pt x="1577357" y="91568"/>
                    <a:pt x="1175766" y="91568"/>
                  </a:cubicBezTo>
                  <a:cubicBezTo>
                    <a:pt x="750933" y="91568"/>
                    <a:pt x="365951" y="231969"/>
                    <a:pt x="85592" y="459461"/>
                  </a:cubicBezTo>
                  <a:lnTo>
                    <a:pt x="0" y="400357"/>
                  </a:lnTo>
                  <a:cubicBezTo>
                    <a:pt x="301063" y="152974"/>
                    <a:pt x="716704" y="0"/>
                    <a:pt x="1175766" y="0"/>
                  </a:cubicBezTo>
                  <a:close/>
                </a:path>
              </a:pathLst>
            </a:custGeom>
            <a:solidFill>
              <a:srgbClr val="FFFFFF">
                <a:alpha val="60000"/>
              </a:srgbClr>
            </a:solidFill>
            <a:ln w="7600" cap="flat">
              <a:noFill/>
              <a:bevel/>
            </a:ln>
          </p:spPr>
        </p:sp>
        <p:sp>
          <p:nvSpPr>
            <p:cNvPr id="131" name="任意多边形 130"/>
            <p:cNvSpPr/>
            <p:nvPr/>
          </p:nvSpPr>
          <p:spPr>
            <a:xfrm rot="13926000">
              <a:off x="573081" y="4461578"/>
              <a:ext cx="2464745" cy="492852"/>
            </a:xfrm>
            <a:custGeom>
              <a:avLst/>
              <a:gdLst>
                <a:gd name="connsiteX0" fmla="*/ 0 w 2297761"/>
                <a:gd name="connsiteY0" fmla="*/ 231329 h 459461"/>
                <a:gd name="connsiteX1" fmla="*/ 1148877 w 2297761"/>
                <a:gd name="connsiteY1" fmla="*/ 0 h 459461"/>
                <a:gd name="connsiteX2" fmla="*/ 2297761 w 2297761"/>
                <a:gd name="connsiteY2" fmla="*/ 231329 h 459461"/>
                <a:gd name="connsiteX3" fmla="*/ 1148877 w 2297761"/>
                <a:gd name="connsiteY3" fmla="*/ 457838 h 459461"/>
              </a:gdLst>
              <a:ahLst/>
              <a:cxnLst>
                <a:cxn ang="0">
                  <a:pos x="connsiteX0" y="connsiteY0"/>
                </a:cxn>
                <a:cxn ang="0">
                  <a:pos x="connsiteX1" y="connsiteY1"/>
                </a:cxn>
                <a:cxn ang="0">
                  <a:pos x="connsiteX2" y="connsiteY2"/>
                </a:cxn>
                <a:cxn ang="0">
                  <a:pos x="connsiteX3" y="connsiteY3"/>
                </a:cxn>
              </a:cxnLst>
              <a:rect l="0" t="0" r="0" b="0"/>
              <a:pathLst>
                <a:path w="2297761" h="459461">
                  <a:moveTo>
                    <a:pt x="1175766" y="0"/>
                  </a:moveTo>
                  <a:cubicBezTo>
                    <a:pt x="1608084" y="0"/>
                    <a:pt x="2001893" y="135671"/>
                    <a:pt x="2297761" y="358098"/>
                  </a:cubicBezTo>
                  <a:lnTo>
                    <a:pt x="2218995" y="422917"/>
                  </a:lnTo>
                  <a:cubicBezTo>
                    <a:pt x="1943335" y="217027"/>
                    <a:pt x="1577350" y="91568"/>
                    <a:pt x="1175766" y="91568"/>
                  </a:cubicBezTo>
                  <a:cubicBezTo>
                    <a:pt x="750933" y="91568"/>
                    <a:pt x="365951" y="231968"/>
                    <a:pt x="85592" y="459461"/>
                  </a:cubicBezTo>
                  <a:lnTo>
                    <a:pt x="0" y="400357"/>
                  </a:lnTo>
                  <a:cubicBezTo>
                    <a:pt x="301062" y="152974"/>
                    <a:pt x="716704" y="0"/>
                    <a:pt x="1175766" y="0"/>
                  </a:cubicBezTo>
                  <a:close/>
                </a:path>
              </a:pathLst>
            </a:custGeom>
            <a:solidFill>
              <a:srgbClr val="FFFFFF">
                <a:alpha val="60000"/>
              </a:srgbClr>
            </a:solidFill>
            <a:ln w="7600" cap="flat">
              <a:noFill/>
              <a:bevel/>
            </a:ln>
          </p:spPr>
        </p:sp>
        <p:sp>
          <p:nvSpPr>
            <p:cNvPr id="16" name="文本框 15"/>
            <p:cNvSpPr txBox="1"/>
            <p:nvPr/>
          </p:nvSpPr>
          <p:spPr>
            <a:xfrm>
              <a:off x="3079574" y="2798440"/>
              <a:ext cx="1654464" cy="1323439"/>
            </a:xfrm>
            <a:prstGeom prst="rect">
              <a:avLst/>
            </a:prstGeom>
            <a:noFill/>
          </p:spPr>
          <p:txBody>
            <a:bodyPr wrap="square" rtlCol="0">
              <a:spAutoFit/>
              <a:scene3d>
                <a:camera prst="orthographicFront"/>
                <a:lightRig rig="threePt" dir="t"/>
              </a:scene3d>
              <a:sp3d contourW="12700"/>
            </a:bodyPr>
            <a:lstStyle/>
            <a:p>
              <a:r>
                <a:rPr lang="en-US" sz="8000" dirty="0">
                  <a:solidFill>
                    <a:schemeClr val="bg1"/>
                  </a:solidFill>
                </a:rPr>
                <a:t>I</a:t>
              </a:r>
            </a:p>
          </p:txBody>
        </p:sp>
      </p:grpSp>
    </p:spTree>
    <p:extLst>
      <p:ext uri="{BB962C8B-B14F-4D97-AF65-F5344CB8AC3E}">
        <p14:creationId xmlns:p14="http://schemas.microsoft.com/office/powerpoint/2010/main" val="22697886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ipe(left)">
                                      <p:cBhvr>
                                        <p:cTn id="1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42214" y="4263001"/>
            <a:ext cx="5486921" cy="2210951"/>
            <a:chOff x="5769295" y="1630575"/>
            <a:chExt cx="2868729" cy="769182"/>
          </a:xfrm>
        </p:grpSpPr>
        <p:sp>
          <p:nvSpPr>
            <p:cNvPr id="8" name="Rounded Rectangle 7"/>
            <p:cNvSpPr/>
            <p:nvPr/>
          </p:nvSpPr>
          <p:spPr>
            <a:xfrm>
              <a:off x="5769295" y="1630575"/>
              <a:ext cx="2868729" cy="76918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ounded Rectangle 4"/>
            <p:cNvSpPr/>
            <p:nvPr/>
          </p:nvSpPr>
          <p:spPr>
            <a:xfrm>
              <a:off x="5789834" y="1673276"/>
              <a:ext cx="2737858" cy="694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algn="l" defTabSz="400050" rtl="0">
                <a:lnSpc>
                  <a:spcPct val="90000"/>
                </a:lnSpc>
                <a:spcBef>
                  <a:spcPct val="0"/>
                </a:spcBef>
                <a:spcAft>
                  <a:spcPct val="35000"/>
                </a:spcAft>
              </a:pPr>
              <a:endParaRPr lang="en-US" sz="2000" b="1" kern="1200" dirty="0">
                <a:solidFill>
                  <a:schemeClr val="bg1"/>
                </a:solidFill>
              </a:endParaRPr>
            </a:p>
          </p:txBody>
        </p:sp>
      </p:grpSp>
      <p:sp>
        <p:nvSpPr>
          <p:cNvPr id="3" name="TextBox 2"/>
          <p:cNvSpPr txBox="1"/>
          <p:nvPr/>
        </p:nvSpPr>
        <p:spPr>
          <a:xfrm>
            <a:off x="544248" y="4421587"/>
            <a:ext cx="5140759" cy="1905073"/>
          </a:xfrm>
          <a:prstGeom prst="rect">
            <a:avLst/>
          </a:prstGeom>
          <a:noFill/>
        </p:spPr>
        <p:txBody>
          <a:bodyPr wrap="square" rtlCol="0">
            <a:spAutoFit/>
          </a:bodyPr>
          <a:lstStyle/>
          <a:p>
            <a:pPr algn="just">
              <a:lnSpc>
                <a:spcPct val="120000"/>
              </a:lnSpc>
            </a:pPr>
            <a:r>
              <a:rPr lang="vi-VN" sz="2000" dirty="0">
                <a:solidFill>
                  <a:schemeClr val="bg1"/>
                </a:solidFill>
              </a:rPr>
              <a:t>Xây dựng một website làm trung gian giao dịch giữa sinh viên và người có nhu cầu cho thuê trọ cho phép tìm kiếm dễ dàng thông tin về phòng trọ trên khắp địa bàn thành phố Đà Nẵng với mức độ tin cậy cao. </a:t>
            </a:r>
            <a:endParaRPr lang="en-US" sz="2000" dirty="0">
              <a:solidFill>
                <a:schemeClr val="bg1"/>
              </a:solidFill>
            </a:endParaRPr>
          </a:p>
        </p:txBody>
      </p:sp>
      <p:grpSp>
        <p:nvGrpSpPr>
          <p:cNvPr id="12" name="Group 11"/>
          <p:cNvGrpSpPr/>
          <p:nvPr/>
        </p:nvGrpSpPr>
        <p:grpSpPr>
          <a:xfrm>
            <a:off x="187844" y="1320320"/>
            <a:ext cx="5641291" cy="2338715"/>
            <a:chOff x="5789834" y="1673276"/>
            <a:chExt cx="2814885" cy="694086"/>
          </a:xfrm>
        </p:grpSpPr>
        <p:sp>
          <p:nvSpPr>
            <p:cNvPr id="13" name="Rounded Rectangle 12"/>
            <p:cNvSpPr/>
            <p:nvPr/>
          </p:nvSpPr>
          <p:spPr>
            <a:xfrm>
              <a:off x="5835754" y="1744413"/>
              <a:ext cx="2768965" cy="578213"/>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ounded Rectangle 4"/>
            <p:cNvSpPr/>
            <p:nvPr/>
          </p:nvSpPr>
          <p:spPr>
            <a:xfrm>
              <a:off x="5789834" y="1673276"/>
              <a:ext cx="2737858" cy="694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7214" tIns="34290" rIns="34290" bIns="34290" numCol="1" spcCol="1270" anchor="ctr" anchorCtr="0">
              <a:noAutofit/>
            </a:bodyPr>
            <a:lstStyle/>
            <a:p>
              <a:pPr lvl="0" algn="l" defTabSz="400050" rtl="0">
                <a:lnSpc>
                  <a:spcPct val="90000"/>
                </a:lnSpc>
                <a:spcBef>
                  <a:spcPct val="0"/>
                </a:spcBef>
                <a:spcAft>
                  <a:spcPct val="35000"/>
                </a:spcAft>
              </a:pPr>
              <a:endParaRPr lang="en-US" sz="2000" b="1" kern="1200" dirty="0">
                <a:solidFill>
                  <a:schemeClr val="bg1"/>
                </a:solidFill>
              </a:endParaRPr>
            </a:p>
          </p:txBody>
        </p:sp>
      </p:grpSp>
      <p:sp>
        <p:nvSpPr>
          <p:cNvPr id="4" name="TextBox 3"/>
          <p:cNvSpPr txBox="1"/>
          <p:nvPr/>
        </p:nvSpPr>
        <p:spPr>
          <a:xfrm>
            <a:off x="489561" y="1599638"/>
            <a:ext cx="5116122" cy="1905073"/>
          </a:xfrm>
          <a:prstGeom prst="rect">
            <a:avLst/>
          </a:prstGeom>
          <a:noFill/>
        </p:spPr>
        <p:txBody>
          <a:bodyPr wrap="square" rtlCol="0">
            <a:spAutoFit/>
          </a:bodyPr>
          <a:lstStyle/>
          <a:p>
            <a:pPr algn="just">
              <a:lnSpc>
                <a:spcPct val="120000"/>
              </a:lnSpc>
            </a:pPr>
            <a:r>
              <a:rPr lang="vi-VN" sz="2000" dirty="0">
                <a:solidFill>
                  <a:schemeClr val="bg1"/>
                </a:solidFill>
              </a:rPr>
              <a:t>Ở Đà Nẵng, số lượng sinh viên tại các trường Đại học và Cao đẳng ngày càng đông. Do đó nhu cầu thuê phòng trọ rất lớn nhưng lại chưa có một nơi bài bản để kết nối nhu cầu của sinh viên và người chủ trọ. </a:t>
            </a:r>
            <a:endParaRPr lang="en-US" sz="2000" dirty="0">
              <a:solidFill>
                <a:schemeClr val="bg1"/>
              </a:solidFill>
            </a:endParaRPr>
          </a:p>
        </p:txBody>
      </p:sp>
      <p:pic>
        <p:nvPicPr>
          <p:cNvPr id="10242" name="Picture 2" descr="Kết quả hình ảnh cho mô tả"/>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8149" y="269442"/>
            <a:ext cx="4656691" cy="262998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Kết quả hình ảnh cho Business ca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7111" y="2680690"/>
            <a:ext cx="4437045" cy="2496107"/>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ình ảnh có liên qua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3795" y="4308181"/>
            <a:ext cx="3231591" cy="246936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40">
            <a:extLst>
              <a:ext uri="{FF2B5EF4-FFF2-40B4-BE49-F238E27FC236}">
                <a16:creationId xmlns:a16="http://schemas.microsoft.com/office/drawing/2014/main" xmlns="" id="{A0DA72EE-225D-44C8-8C5A-D22557B3E5F0}"/>
              </a:ext>
            </a:extLst>
          </p:cNvPr>
          <p:cNvGrpSpPr/>
          <p:nvPr/>
        </p:nvGrpSpPr>
        <p:grpSpPr>
          <a:xfrm>
            <a:off x="479725" y="56717"/>
            <a:ext cx="7607875" cy="846253"/>
            <a:chOff x="479725" y="239597"/>
            <a:chExt cx="7607875" cy="846253"/>
          </a:xfrm>
        </p:grpSpPr>
        <p:pic>
          <p:nvPicPr>
            <p:cNvPr id="16" name="图片 41">
              <a:extLst>
                <a:ext uri="{FF2B5EF4-FFF2-40B4-BE49-F238E27FC236}">
                  <a16:creationId xmlns:a16="http://schemas.microsoft.com/office/drawing/2014/main" xmlns="" id="{6476F29F-3ECE-4B84-9BB7-443ACF6C1D1F}"/>
                </a:ext>
              </a:extLst>
            </p:cNvPr>
            <p:cNvPicPr>
              <a:picLocks noChangeAspect="1"/>
            </p:cNvPicPr>
            <p:nvPr/>
          </p:nvPicPr>
          <p:blipFill>
            <a:blip r:embed="rId6"/>
            <a:stretch>
              <a:fillRect/>
            </a:stretch>
          </p:blipFill>
          <p:spPr>
            <a:xfrm>
              <a:off x="479725" y="239597"/>
              <a:ext cx="863431" cy="846253"/>
            </a:xfrm>
            <a:prstGeom prst="rect">
              <a:avLst/>
            </a:prstGeom>
          </p:spPr>
        </p:pic>
        <p:sp>
          <p:nvSpPr>
            <p:cNvPr id="17" name="文本框 42">
              <a:extLst>
                <a:ext uri="{FF2B5EF4-FFF2-40B4-BE49-F238E27FC236}">
                  <a16:creationId xmlns:a16="http://schemas.microsoft.com/office/drawing/2014/main" xmlns="" id="{FE68797E-8BD3-4883-98A0-C896AFFEA072}"/>
                </a:ext>
              </a:extLst>
            </p:cNvPr>
            <p:cNvSpPr txBox="1"/>
            <p:nvPr/>
          </p:nvSpPr>
          <p:spPr>
            <a:xfrm>
              <a:off x="559013" y="387126"/>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1</a:t>
              </a:r>
              <a:endParaRPr lang="zh-CN" altLang="en-US" sz="2800" b="1" dirty="0">
                <a:solidFill>
                  <a:schemeClr val="bg1"/>
                </a:solidFill>
                <a:latin typeface="Century Gothic" panose="020B0502020202020204" pitchFamily="34" charset="0"/>
              </a:endParaRPr>
            </a:p>
          </p:txBody>
        </p:sp>
        <p:sp>
          <p:nvSpPr>
            <p:cNvPr id="18" name="文本框 44">
              <a:extLst>
                <a:ext uri="{FF2B5EF4-FFF2-40B4-BE49-F238E27FC236}">
                  <a16:creationId xmlns:a16="http://schemas.microsoft.com/office/drawing/2014/main" xmlns="" id="{CBC1FC63-3805-438F-BF4D-74503D412021}"/>
                </a:ext>
              </a:extLst>
            </p:cNvPr>
            <p:cNvSpPr txBox="1"/>
            <p:nvPr/>
          </p:nvSpPr>
          <p:spPr>
            <a:xfrm>
              <a:off x="1478659" y="325571"/>
              <a:ext cx="660894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Tổng</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quan</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về</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dự</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án</a:t>
              </a:r>
              <a:endParaRPr lang="zh-CN" altLang="en-US" sz="3200" b="1" dirty="0">
                <a:solidFill>
                  <a:schemeClr val="accent1"/>
                </a:solidFill>
                <a:latin typeface="Century Gothic" panose="020B0502020202020204" pitchFamily="34" charset="0"/>
              </a:endParaRPr>
            </a:p>
          </p:txBody>
        </p:sp>
      </p:grpSp>
      <p:graphicFrame>
        <p:nvGraphicFramePr>
          <p:cNvPr id="19" name="Table 18">
            <a:extLst>
              <a:ext uri="{FF2B5EF4-FFF2-40B4-BE49-F238E27FC236}">
                <a16:creationId xmlns:a16="http://schemas.microsoft.com/office/drawing/2014/main" xmlns="" id="{86574D74-E588-40BC-8E57-0878538DC478}"/>
              </a:ext>
            </a:extLst>
          </p:cNvPr>
          <p:cNvGraphicFramePr>
            <a:graphicFrameLocks noGrp="1"/>
          </p:cNvGraphicFramePr>
          <p:nvPr>
            <p:extLst>
              <p:ext uri="{D42A27DB-BD31-4B8C-83A1-F6EECF244321}">
                <p14:modId xmlns:p14="http://schemas.microsoft.com/office/powerpoint/2010/main" val="4293616296"/>
              </p:ext>
            </p:extLst>
          </p:nvPr>
        </p:nvGraphicFramePr>
        <p:xfrm>
          <a:off x="45720" y="993135"/>
          <a:ext cx="4553712" cy="627320"/>
        </p:xfrm>
        <a:graphic>
          <a:graphicData uri="http://schemas.openxmlformats.org/drawingml/2006/table">
            <a:tbl>
              <a:tblPr firstRow="1" firstCol="1" bandRow="1">
                <a:tableStyleId>{5C22544A-7EE6-4342-B048-85BDC9FD1C3A}</a:tableStyleId>
              </a:tblPr>
              <a:tblGrid>
                <a:gridCol w="4553712">
                  <a:extLst>
                    <a:ext uri="{9D8B030D-6E8A-4147-A177-3AD203B41FA5}">
                      <a16:colId xmlns:a16="http://schemas.microsoft.com/office/drawing/2014/main" xmlns="" val="20000"/>
                    </a:ext>
                  </a:extLst>
                </a:gridCol>
              </a:tblGrid>
              <a:tr h="627320">
                <a:tc>
                  <a:txBody>
                    <a:bodyPr/>
                    <a:lstStyle/>
                    <a:p>
                      <a:pPr algn="l" rtl="0"/>
                      <a:r>
                        <a:rPr lang="en-US" sz="2000" b="1" i="0" u="none" strike="noStrike" kern="1200" dirty="0">
                          <a:solidFill>
                            <a:schemeClr val="tx1"/>
                          </a:solidFill>
                          <a:effectLst/>
                          <a:latin typeface="+mn-lt"/>
                          <a:ea typeface="+mn-ea"/>
                          <a:cs typeface="+mn-cs"/>
                        </a:rPr>
                        <a:t>  BACKGROUND</a:t>
                      </a:r>
                      <a:endParaRPr lang="vi-VN" sz="2000" b="1" i="0" u="none" strike="noStrike" kern="1200" dirty="0">
                        <a:solidFill>
                          <a:schemeClr val="tx1"/>
                        </a:solidFill>
                        <a:effectLst/>
                        <a:latin typeface="+mn-lt"/>
                        <a:ea typeface="+mn-ea"/>
                        <a:cs typeface="+mn-cs"/>
                      </a:endParaRPr>
                    </a:p>
                  </a:txBody>
                  <a:tcPr marL="68580" marR="68580" marT="0" marB="0" anchor="ctr">
                    <a:solidFill>
                      <a:schemeClr val="bg1">
                        <a:lumMod val="85000"/>
                      </a:schemeClr>
                    </a:solidFill>
                  </a:tcPr>
                </a:tc>
                <a:extLst>
                  <a:ext uri="{0D108BD9-81ED-4DB2-BD59-A6C34878D82A}">
                    <a16:rowId xmlns:a16="http://schemas.microsoft.com/office/drawing/2014/main" xmlns="" val="10000"/>
                  </a:ext>
                </a:extLst>
              </a:tr>
            </a:tbl>
          </a:graphicData>
        </a:graphic>
      </p:graphicFrame>
      <p:graphicFrame>
        <p:nvGraphicFramePr>
          <p:cNvPr id="20" name="Table 19">
            <a:extLst>
              <a:ext uri="{FF2B5EF4-FFF2-40B4-BE49-F238E27FC236}">
                <a16:creationId xmlns:a16="http://schemas.microsoft.com/office/drawing/2014/main" xmlns="" id="{DC757267-E0E2-4C86-976C-79F583887941}"/>
              </a:ext>
            </a:extLst>
          </p:cNvPr>
          <p:cNvGraphicFramePr>
            <a:graphicFrameLocks noGrp="1"/>
          </p:cNvGraphicFramePr>
          <p:nvPr>
            <p:extLst>
              <p:ext uri="{D42A27DB-BD31-4B8C-83A1-F6EECF244321}">
                <p14:modId xmlns:p14="http://schemas.microsoft.com/office/powerpoint/2010/main" val="3862292184"/>
              </p:ext>
            </p:extLst>
          </p:nvPr>
        </p:nvGraphicFramePr>
        <p:xfrm>
          <a:off x="70104" y="3797295"/>
          <a:ext cx="4553712" cy="627320"/>
        </p:xfrm>
        <a:graphic>
          <a:graphicData uri="http://schemas.openxmlformats.org/drawingml/2006/table">
            <a:tbl>
              <a:tblPr firstRow="1" firstCol="1" bandRow="1">
                <a:tableStyleId>{5C22544A-7EE6-4342-B048-85BDC9FD1C3A}</a:tableStyleId>
              </a:tblPr>
              <a:tblGrid>
                <a:gridCol w="4553712">
                  <a:extLst>
                    <a:ext uri="{9D8B030D-6E8A-4147-A177-3AD203B41FA5}">
                      <a16:colId xmlns:a16="http://schemas.microsoft.com/office/drawing/2014/main" xmlns="" val="20000"/>
                    </a:ext>
                  </a:extLst>
                </a:gridCol>
              </a:tblGrid>
              <a:tr h="627320">
                <a:tc>
                  <a:txBody>
                    <a:bodyPr/>
                    <a:lstStyle/>
                    <a:p>
                      <a:pPr algn="l" rtl="0"/>
                      <a:r>
                        <a:rPr lang="en-US" sz="2000" b="1" i="0" u="none" strike="noStrike" kern="1200" dirty="0">
                          <a:solidFill>
                            <a:schemeClr val="tx1"/>
                          </a:solidFill>
                          <a:effectLst/>
                          <a:latin typeface="+mn-lt"/>
                          <a:ea typeface="+mn-ea"/>
                          <a:cs typeface="+mn-cs"/>
                        </a:rPr>
                        <a:t>   PURPOSE</a:t>
                      </a:r>
                      <a:endParaRPr lang="vi-VN" sz="2000" b="1" i="0" u="none" strike="noStrike" kern="1200" dirty="0">
                        <a:solidFill>
                          <a:schemeClr val="tx1"/>
                        </a:solidFill>
                        <a:effectLst/>
                        <a:latin typeface="+mn-lt"/>
                        <a:ea typeface="+mn-ea"/>
                        <a:cs typeface="+mn-cs"/>
                      </a:endParaRPr>
                    </a:p>
                  </a:txBody>
                  <a:tcPr marL="68580" marR="68580" marT="0" marB="0" anchor="ctr">
                    <a:solidFill>
                      <a:schemeClr val="bg1">
                        <a:lumMod val="85000"/>
                      </a:schemeClr>
                    </a:solid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28852258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nodeType="clickEffect">
                                  <p:stCondLst>
                                    <p:cond delay="0"/>
                                  </p:stCondLst>
                                  <p:childTnLst>
                                    <p:animEffect transition="out" filter="fade">
                                      <p:cBhvr>
                                        <p:cTn id="14" dur="500" tmFilter="0, 0; .2, .5; .8, .5; 1, 0"/>
                                        <p:tgtEl>
                                          <p:spTgt spid="19"/>
                                        </p:tgtEl>
                                      </p:cBhvr>
                                    </p:animEffect>
                                    <p:animScale>
                                      <p:cBhvr>
                                        <p:cTn id="15" dur="250" autoRev="1" fill="hold"/>
                                        <p:tgtEl>
                                          <p:spTgt spid="19"/>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20"/>
                                        </p:tgtEl>
                                      </p:cBhvr>
                                    </p:animEffect>
                                    <p:animScale>
                                      <p:cBhvr>
                                        <p:cTn id="20"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Cover"/>
        <p:cNvGrpSpPr/>
        <p:nvPr/>
      </p:nvGrpSpPr>
      <p:grpSpPr>
        <a:xfrm>
          <a:off x="0" y="0"/>
          <a:ext cx="0" cy="0"/>
          <a:chOff x="0" y="0"/>
          <a:chExt cx="0" cy="0"/>
        </a:xfrm>
      </p:grpSpPr>
      <p:sp>
        <p:nvSpPr>
          <p:cNvPr id="116" name="任意多边形 115"/>
          <p:cNvSpPr/>
          <p:nvPr/>
        </p:nvSpPr>
        <p:spPr>
          <a:xfrm>
            <a:off x="0" y="0"/>
            <a:ext cx="12192888" cy="6857999"/>
          </a:xfrm>
          <a:custGeom>
            <a:avLst/>
            <a:gdLst/>
            <a:ahLst/>
            <a:cxnLst/>
            <a:rect l="0" t="0" r="0" b="0"/>
            <a:pathLst>
              <a:path w="8529100" h="4377600">
                <a:moveTo>
                  <a:pt x="0" y="0"/>
                </a:moveTo>
                <a:lnTo>
                  <a:pt x="8529100" y="0"/>
                </a:lnTo>
                <a:lnTo>
                  <a:pt x="8529100" y="4377600"/>
                </a:lnTo>
                <a:lnTo>
                  <a:pt x="0" y="43776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dirty="0"/>
          </a:p>
        </p:txBody>
      </p:sp>
      <p:sp>
        <p:nvSpPr>
          <p:cNvPr id="13" name="文本框 12"/>
          <p:cNvSpPr txBox="1"/>
          <p:nvPr/>
        </p:nvSpPr>
        <p:spPr>
          <a:xfrm>
            <a:off x="1551938" y="468119"/>
            <a:ext cx="10990031" cy="584775"/>
          </a:xfrm>
          <a:prstGeom prst="rect">
            <a:avLst/>
          </a:prstGeom>
          <a:noFill/>
        </p:spPr>
        <p:txBody>
          <a:bodyPr wrap="square" rtlCol="0">
            <a:spAutoFit/>
            <a:scene3d>
              <a:camera prst="orthographicFront"/>
              <a:lightRig rig="threePt" dir="t"/>
            </a:scene3d>
            <a:sp3d contourW="12700"/>
          </a:bodyPr>
          <a:lstStyle/>
          <a:p>
            <a:pPr lvl="0"/>
            <a:r>
              <a:rPr lang="en-US" sz="3200" b="1" dirty="0" err="1">
                <a:solidFill>
                  <a:schemeClr val="bg1"/>
                </a:solidFill>
              </a:rPr>
              <a:t>Tổng</a:t>
            </a:r>
            <a:r>
              <a:rPr lang="en-US" sz="3200" b="1" dirty="0">
                <a:solidFill>
                  <a:schemeClr val="bg1"/>
                </a:solidFill>
              </a:rPr>
              <a:t> </a:t>
            </a:r>
            <a:r>
              <a:rPr lang="en-US" sz="3200" b="1" dirty="0" err="1">
                <a:solidFill>
                  <a:schemeClr val="bg1"/>
                </a:solidFill>
              </a:rPr>
              <a:t>quan</a:t>
            </a:r>
            <a:r>
              <a:rPr lang="en-US" sz="3200" b="1" dirty="0">
                <a:solidFill>
                  <a:schemeClr val="bg1"/>
                </a:solidFill>
              </a:rPr>
              <a:t> </a:t>
            </a:r>
            <a:r>
              <a:rPr lang="en-US" sz="3200" b="1" dirty="0" err="1">
                <a:solidFill>
                  <a:schemeClr val="bg1"/>
                </a:solidFill>
              </a:rPr>
              <a:t>về</a:t>
            </a:r>
            <a:r>
              <a:rPr lang="en-US" sz="3200" b="1" dirty="0">
                <a:solidFill>
                  <a:schemeClr val="bg1"/>
                </a:solidFill>
              </a:rPr>
              <a:t> </a:t>
            </a:r>
            <a:r>
              <a:rPr lang="en-US" sz="3200" b="1" dirty="0" err="1">
                <a:solidFill>
                  <a:schemeClr val="bg1"/>
                </a:solidFill>
              </a:rPr>
              <a:t>dự</a:t>
            </a:r>
            <a:r>
              <a:rPr lang="en-US" sz="3200" b="1" dirty="0">
                <a:solidFill>
                  <a:schemeClr val="bg1"/>
                </a:solidFill>
              </a:rPr>
              <a:t> </a:t>
            </a:r>
            <a:r>
              <a:rPr lang="en-US" sz="3200" b="1" dirty="0" err="1">
                <a:solidFill>
                  <a:schemeClr val="bg1"/>
                </a:solidFill>
              </a:rPr>
              <a:t>án</a:t>
            </a:r>
            <a:endParaRPr lang="en-US" sz="3200" b="1" dirty="0">
              <a:solidFill>
                <a:schemeClr val="bg1"/>
              </a:solidFill>
            </a:endParaRPr>
          </a:p>
        </p:txBody>
      </p:sp>
      <p:graphicFrame>
        <p:nvGraphicFramePr>
          <p:cNvPr id="6" name="Diagram 5"/>
          <p:cNvGraphicFramePr/>
          <p:nvPr>
            <p:extLst>
              <p:ext uri="{D42A27DB-BD31-4B8C-83A1-F6EECF244321}">
                <p14:modId xmlns:p14="http://schemas.microsoft.com/office/powerpoint/2010/main" val="1084589224"/>
              </p:ext>
            </p:extLst>
          </p:nvPr>
        </p:nvGraphicFramePr>
        <p:xfrm>
          <a:off x="1417320" y="1070366"/>
          <a:ext cx="9637776" cy="55073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图片 41"/>
          <p:cNvPicPr>
            <a:picLocks noChangeAspect="1"/>
          </p:cNvPicPr>
          <p:nvPr/>
        </p:nvPicPr>
        <p:blipFill>
          <a:blip r:embed="rId8"/>
          <a:stretch>
            <a:fillRect/>
          </a:stretch>
        </p:blipFill>
        <p:spPr>
          <a:xfrm>
            <a:off x="688508" y="306603"/>
            <a:ext cx="863431" cy="846253"/>
          </a:xfrm>
          <a:prstGeom prst="rect">
            <a:avLst/>
          </a:prstGeom>
        </p:spPr>
      </p:pic>
      <p:sp>
        <p:nvSpPr>
          <p:cNvPr id="9" name="文本框 42"/>
          <p:cNvSpPr txBox="1"/>
          <p:nvPr/>
        </p:nvSpPr>
        <p:spPr>
          <a:xfrm>
            <a:off x="767797" y="468119"/>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1</a:t>
            </a:r>
            <a:endParaRPr lang="zh-CN" altLang="en-US" sz="28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3241621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6">
                                            <p:graphicEl>
                                              <a:dgm id="{06F79BD3-42AC-4C11-9BE4-84A0CDFA5FF0}"/>
                                            </p:graphicEl>
                                          </p:spTgt>
                                        </p:tgtEl>
                                        <p:attrNameLst>
                                          <p:attrName>style.color</p:attrName>
                                        </p:attrNameLst>
                                      </p:cBhvr>
                                      <p:to>
                                        <a:schemeClr val="bg1"/>
                                      </p:to>
                                    </p:animClr>
                                    <p:animClr clrSpc="rgb" dir="cw">
                                      <p:cBhvr>
                                        <p:cTn id="7" dur="250" autoRev="1" fill="remove"/>
                                        <p:tgtEl>
                                          <p:spTgt spid="6">
                                            <p:graphicEl>
                                              <a:dgm id="{06F79BD3-42AC-4C11-9BE4-84A0CDFA5FF0}"/>
                                            </p:graphicEl>
                                          </p:spTgt>
                                        </p:tgtEl>
                                        <p:attrNameLst>
                                          <p:attrName>fillcolor</p:attrName>
                                        </p:attrNameLst>
                                      </p:cBhvr>
                                      <p:to>
                                        <a:schemeClr val="bg1"/>
                                      </p:to>
                                    </p:animClr>
                                    <p:set>
                                      <p:cBhvr>
                                        <p:cTn id="8" dur="250" autoRev="1" fill="remove"/>
                                        <p:tgtEl>
                                          <p:spTgt spid="6">
                                            <p:graphicEl>
                                              <a:dgm id="{06F79BD3-42AC-4C11-9BE4-84A0CDFA5FF0}"/>
                                            </p:graphicEl>
                                          </p:spTgt>
                                        </p:tgtEl>
                                        <p:attrNameLst>
                                          <p:attrName>fill.type</p:attrName>
                                        </p:attrNameLst>
                                      </p:cBhvr>
                                      <p:to>
                                        <p:strVal val="solid"/>
                                      </p:to>
                                    </p:set>
                                    <p:set>
                                      <p:cBhvr>
                                        <p:cTn id="9" dur="250" autoRev="1" fill="remove"/>
                                        <p:tgtEl>
                                          <p:spTgt spid="6">
                                            <p:graphicEl>
                                              <a:dgm id="{06F79BD3-42AC-4C11-9BE4-84A0CDFA5FF0}"/>
                                            </p:graphicEl>
                                          </p:spTgt>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250" autoRev="1" fill="remove"/>
                                        <p:tgtEl>
                                          <p:spTgt spid="6">
                                            <p:graphicEl>
                                              <a:dgm id="{BB6D517E-C0DA-4A86-90C5-FEBA1DBA3FCB}"/>
                                            </p:graphicEl>
                                          </p:spTgt>
                                        </p:tgtEl>
                                        <p:attrNameLst>
                                          <p:attrName>style.color</p:attrName>
                                        </p:attrNameLst>
                                      </p:cBhvr>
                                      <p:to>
                                        <a:schemeClr val="bg1"/>
                                      </p:to>
                                    </p:animClr>
                                    <p:animClr clrSpc="rgb" dir="cw">
                                      <p:cBhvr>
                                        <p:cTn id="12" dur="250" autoRev="1" fill="remove"/>
                                        <p:tgtEl>
                                          <p:spTgt spid="6">
                                            <p:graphicEl>
                                              <a:dgm id="{BB6D517E-C0DA-4A86-90C5-FEBA1DBA3FCB}"/>
                                            </p:graphicEl>
                                          </p:spTgt>
                                        </p:tgtEl>
                                        <p:attrNameLst>
                                          <p:attrName>fillcolor</p:attrName>
                                        </p:attrNameLst>
                                      </p:cBhvr>
                                      <p:to>
                                        <a:schemeClr val="bg1"/>
                                      </p:to>
                                    </p:animClr>
                                    <p:set>
                                      <p:cBhvr>
                                        <p:cTn id="13" dur="250" autoRev="1" fill="remove"/>
                                        <p:tgtEl>
                                          <p:spTgt spid="6">
                                            <p:graphicEl>
                                              <a:dgm id="{BB6D517E-C0DA-4A86-90C5-FEBA1DBA3FCB}"/>
                                            </p:graphicEl>
                                          </p:spTgt>
                                        </p:tgtEl>
                                        <p:attrNameLst>
                                          <p:attrName>fill.type</p:attrName>
                                        </p:attrNameLst>
                                      </p:cBhvr>
                                      <p:to>
                                        <p:strVal val="solid"/>
                                      </p:to>
                                    </p:set>
                                    <p:set>
                                      <p:cBhvr>
                                        <p:cTn id="14" dur="250" autoRev="1" fill="remove"/>
                                        <p:tgtEl>
                                          <p:spTgt spid="6">
                                            <p:graphicEl>
                                              <a:dgm id="{BB6D517E-C0DA-4A86-90C5-FEBA1DBA3FCB}"/>
                                            </p:graphicEl>
                                          </p:spTgt>
                                        </p:tgtEl>
                                        <p:attrNameLst>
                                          <p:attrName>fill.on</p:attrName>
                                        </p:attrNameLst>
                                      </p:cBhvr>
                                      <p:to>
                                        <p:strVal val="true"/>
                                      </p:to>
                                    </p:set>
                                  </p:childTnLst>
                                </p:cTn>
                              </p:par>
                              <p:par>
                                <p:cTn id="15" presetID="27" presetClass="emph" presetSubtype="0" fill="remove" grpId="0" nodeType="withEffect">
                                  <p:stCondLst>
                                    <p:cond delay="0"/>
                                  </p:stCondLst>
                                  <p:childTnLst>
                                    <p:animClr clrSpc="rgb" dir="cw">
                                      <p:cBhvr override="childStyle">
                                        <p:cTn id="16" dur="250" autoRev="1" fill="remove"/>
                                        <p:tgtEl>
                                          <p:spTgt spid="6">
                                            <p:graphicEl>
                                              <a:dgm id="{5413D171-A732-4DA6-91EA-466EA73C0857}"/>
                                            </p:graphicEl>
                                          </p:spTgt>
                                        </p:tgtEl>
                                        <p:attrNameLst>
                                          <p:attrName>style.color</p:attrName>
                                        </p:attrNameLst>
                                      </p:cBhvr>
                                      <p:to>
                                        <a:schemeClr val="bg1"/>
                                      </p:to>
                                    </p:animClr>
                                    <p:animClr clrSpc="rgb" dir="cw">
                                      <p:cBhvr>
                                        <p:cTn id="17" dur="250" autoRev="1" fill="remove"/>
                                        <p:tgtEl>
                                          <p:spTgt spid="6">
                                            <p:graphicEl>
                                              <a:dgm id="{5413D171-A732-4DA6-91EA-466EA73C0857}"/>
                                            </p:graphicEl>
                                          </p:spTgt>
                                        </p:tgtEl>
                                        <p:attrNameLst>
                                          <p:attrName>fillcolor</p:attrName>
                                        </p:attrNameLst>
                                      </p:cBhvr>
                                      <p:to>
                                        <a:schemeClr val="bg1"/>
                                      </p:to>
                                    </p:animClr>
                                    <p:set>
                                      <p:cBhvr>
                                        <p:cTn id="18" dur="250" autoRev="1" fill="remove"/>
                                        <p:tgtEl>
                                          <p:spTgt spid="6">
                                            <p:graphicEl>
                                              <a:dgm id="{5413D171-A732-4DA6-91EA-466EA73C0857}"/>
                                            </p:graphicEl>
                                          </p:spTgt>
                                        </p:tgtEl>
                                        <p:attrNameLst>
                                          <p:attrName>fill.type</p:attrName>
                                        </p:attrNameLst>
                                      </p:cBhvr>
                                      <p:to>
                                        <p:strVal val="solid"/>
                                      </p:to>
                                    </p:set>
                                    <p:set>
                                      <p:cBhvr>
                                        <p:cTn id="19" dur="250" autoRev="1" fill="remove"/>
                                        <p:tgtEl>
                                          <p:spTgt spid="6">
                                            <p:graphicEl>
                                              <a:dgm id="{5413D171-A732-4DA6-91EA-466EA73C0857}"/>
                                            </p:graphicEl>
                                          </p:spTgt>
                                        </p:tgtEl>
                                        <p:attrNameLst>
                                          <p:attrName>fill.on</p:attrName>
                                        </p:attrNameLst>
                                      </p:cBhvr>
                                      <p:to>
                                        <p:strVal val="true"/>
                                      </p:to>
                                    </p:set>
                                  </p:childTnLst>
                                </p:cTn>
                              </p:par>
                              <p:par>
                                <p:cTn id="20" presetID="27" presetClass="emph" presetSubtype="0" fill="remove" grpId="0" nodeType="withEffect">
                                  <p:stCondLst>
                                    <p:cond delay="0"/>
                                  </p:stCondLst>
                                  <p:childTnLst>
                                    <p:animClr clrSpc="rgb" dir="cw">
                                      <p:cBhvr override="childStyle">
                                        <p:cTn id="21" dur="250" autoRev="1" fill="remove"/>
                                        <p:tgtEl>
                                          <p:spTgt spid="6">
                                            <p:graphicEl>
                                              <a:dgm id="{9935E065-252E-4E21-A572-E969F38CE7E3}"/>
                                            </p:graphicEl>
                                          </p:spTgt>
                                        </p:tgtEl>
                                        <p:attrNameLst>
                                          <p:attrName>style.color</p:attrName>
                                        </p:attrNameLst>
                                      </p:cBhvr>
                                      <p:to>
                                        <a:schemeClr val="bg1"/>
                                      </p:to>
                                    </p:animClr>
                                    <p:animClr clrSpc="rgb" dir="cw">
                                      <p:cBhvr>
                                        <p:cTn id="22" dur="250" autoRev="1" fill="remove"/>
                                        <p:tgtEl>
                                          <p:spTgt spid="6">
                                            <p:graphicEl>
                                              <a:dgm id="{9935E065-252E-4E21-A572-E969F38CE7E3}"/>
                                            </p:graphicEl>
                                          </p:spTgt>
                                        </p:tgtEl>
                                        <p:attrNameLst>
                                          <p:attrName>fillcolor</p:attrName>
                                        </p:attrNameLst>
                                      </p:cBhvr>
                                      <p:to>
                                        <a:schemeClr val="bg1"/>
                                      </p:to>
                                    </p:animClr>
                                    <p:set>
                                      <p:cBhvr>
                                        <p:cTn id="23" dur="250" autoRev="1" fill="remove"/>
                                        <p:tgtEl>
                                          <p:spTgt spid="6">
                                            <p:graphicEl>
                                              <a:dgm id="{9935E065-252E-4E21-A572-E969F38CE7E3}"/>
                                            </p:graphicEl>
                                          </p:spTgt>
                                        </p:tgtEl>
                                        <p:attrNameLst>
                                          <p:attrName>fill.type</p:attrName>
                                        </p:attrNameLst>
                                      </p:cBhvr>
                                      <p:to>
                                        <p:strVal val="solid"/>
                                      </p:to>
                                    </p:set>
                                    <p:set>
                                      <p:cBhvr>
                                        <p:cTn id="24" dur="250" autoRev="1" fill="remove"/>
                                        <p:tgtEl>
                                          <p:spTgt spid="6">
                                            <p:graphicEl>
                                              <a:dgm id="{9935E065-252E-4E21-A572-E969F38CE7E3}"/>
                                            </p:graphicEl>
                                          </p:spTgt>
                                        </p:tgtEl>
                                        <p:attrNameLst>
                                          <p:attrName>fill.on</p:attrName>
                                        </p:attrNameLst>
                                      </p:cBhvr>
                                      <p:to>
                                        <p:strVal val="true"/>
                                      </p:to>
                                    </p:set>
                                  </p:childTnLst>
                                </p:cTn>
                              </p:par>
                              <p:par>
                                <p:cTn id="25" presetID="27" presetClass="emph" presetSubtype="0" fill="remove" grpId="0" nodeType="withEffect">
                                  <p:stCondLst>
                                    <p:cond delay="0"/>
                                  </p:stCondLst>
                                  <p:childTnLst>
                                    <p:animClr clrSpc="rgb" dir="cw">
                                      <p:cBhvr override="childStyle">
                                        <p:cTn id="26" dur="250" autoRev="1" fill="remove"/>
                                        <p:tgtEl>
                                          <p:spTgt spid="6">
                                            <p:graphicEl>
                                              <a:dgm id="{E1145DFC-EEAE-4784-9F65-89F5BCF57F08}"/>
                                            </p:graphicEl>
                                          </p:spTgt>
                                        </p:tgtEl>
                                        <p:attrNameLst>
                                          <p:attrName>style.color</p:attrName>
                                        </p:attrNameLst>
                                      </p:cBhvr>
                                      <p:to>
                                        <a:schemeClr val="bg1"/>
                                      </p:to>
                                    </p:animClr>
                                    <p:animClr clrSpc="rgb" dir="cw">
                                      <p:cBhvr>
                                        <p:cTn id="27" dur="250" autoRev="1" fill="remove"/>
                                        <p:tgtEl>
                                          <p:spTgt spid="6">
                                            <p:graphicEl>
                                              <a:dgm id="{E1145DFC-EEAE-4784-9F65-89F5BCF57F08}"/>
                                            </p:graphicEl>
                                          </p:spTgt>
                                        </p:tgtEl>
                                        <p:attrNameLst>
                                          <p:attrName>fillcolor</p:attrName>
                                        </p:attrNameLst>
                                      </p:cBhvr>
                                      <p:to>
                                        <a:schemeClr val="bg1"/>
                                      </p:to>
                                    </p:animClr>
                                    <p:set>
                                      <p:cBhvr>
                                        <p:cTn id="28" dur="250" autoRev="1" fill="remove"/>
                                        <p:tgtEl>
                                          <p:spTgt spid="6">
                                            <p:graphicEl>
                                              <a:dgm id="{E1145DFC-EEAE-4784-9F65-89F5BCF57F08}"/>
                                            </p:graphicEl>
                                          </p:spTgt>
                                        </p:tgtEl>
                                        <p:attrNameLst>
                                          <p:attrName>fill.type</p:attrName>
                                        </p:attrNameLst>
                                      </p:cBhvr>
                                      <p:to>
                                        <p:strVal val="solid"/>
                                      </p:to>
                                    </p:set>
                                    <p:set>
                                      <p:cBhvr>
                                        <p:cTn id="29" dur="250" autoRev="1" fill="remove"/>
                                        <p:tgtEl>
                                          <p:spTgt spid="6">
                                            <p:graphicEl>
                                              <a:dgm id="{E1145DFC-EEAE-4784-9F65-89F5BCF57F08}"/>
                                            </p:graphicEl>
                                          </p:spTgt>
                                        </p:tgtEl>
                                        <p:attrNameLst>
                                          <p:attrName>fill.on</p:attrName>
                                        </p:attrNameLst>
                                      </p:cBhvr>
                                      <p:to>
                                        <p:strVal val="true"/>
                                      </p:to>
                                    </p:set>
                                  </p:childTnLst>
                                </p:cTn>
                              </p:par>
                              <p:par>
                                <p:cTn id="30" presetID="27" presetClass="emph" presetSubtype="0" fill="remove" grpId="0" nodeType="withEffect">
                                  <p:stCondLst>
                                    <p:cond delay="0"/>
                                  </p:stCondLst>
                                  <p:childTnLst>
                                    <p:animClr clrSpc="rgb" dir="cw">
                                      <p:cBhvr override="childStyle">
                                        <p:cTn id="31" dur="250" autoRev="1" fill="remove"/>
                                        <p:tgtEl>
                                          <p:spTgt spid="6">
                                            <p:graphicEl>
                                              <a:dgm id="{C2C6E97E-17F8-4D59-B8E2-BFA0D572E975}"/>
                                            </p:graphicEl>
                                          </p:spTgt>
                                        </p:tgtEl>
                                        <p:attrNameLst>
                                          <p:attrName>style.color</p:attrName>
                                        </p:attrNameLst>
                                      </p:cBhvr>
                                      <p:to>
                                        <a:schemeClr val="bg1"/>
                                      </p:to>
                                    </p:animClr>
                                    <p:animClr clrSpc="rgb" dir="cw">
                                      <p:cBhvr>
                                        <p:cTn id="32" dur="250" autoRev="1" fill="remove"/>
                                        <p:tgtEl>
                                          <p:spTgt spid="6">
                                            <p:graphicEl>
                                              <a:dgm id="{C2C6E97E-17F8-4D59-B8E2-BFA0D572E975}"/>
                                            </p:graphicEl>
                                          </p:spTgt>
                                        </p:tgtEl>
                                        <p:attrNameLst>
                                          <p:attrName>fillcolor</p:attrName>
                                        </p:attrNameLst>
                                      </p:cBhvr>
                                      <p:to>
                                        <a:schemeClr val="bg1"/>
                                      </p:to>
                                    </p:animClr>
                                    <p:set>
                                      <p:cBhvr>
                                        <p:cTn id="33" dur="250" autoRev="1" fill="remove"/>
                                        <p:tgtEl>
                                          <p:spTgt spid="6">
                                            <p:graphicEl>
                                              <a:dgm id="{C2C6E97E-17F8-4D59-B8E2-BFA0D572E975}"/>
                                            </p:graphicEl>
                                          </p:spTgt>
                                        </p:tgtEl>
                                        <p:attrNameLst>
                                          <p:attrName>fill.type</p:attrName>
                                        </p:attrNameLst>
                                      </p:cBhvr>
                                      <p:to>
                                        <p:strVal val="solid"/>
                                      </p:to>
                                    </p:set>
                                    <p:set>
                                      <p:cBhvr>
                                        <p:cTn id="34" dur="250" autoRev="1" fill="remove"/>
                                        <p:tgtEl>
                                          <p:spTgt spid="6">
                                            <p:graphicEl>
                                              <a:dgm id="{C2C6E97E-17F8-4D59-B8E2-BFA0D572E975}"/>
                                            </p:graphicEl>
                                          </p:spTgt>
                                        </p:tgtEl>
                                        <p:attrNameLst>
                                          <p:attrName>fill.on</p:attrName>
                                        </p:attrNameLst>
                                      </p:cBhvr>
                                      <p:to>
                                        <p:strVal val="true"/>
                                      </p:to>
                                    </p:set>
                                  </p:childTnLst>
                                </p:cTn>
                              </p:par>
                              <p:par>
                                <p:cTn id="35" presetID="27" presetClass="emph" presetSubtype="0" fill="remove" grpId="0" nodeType="withEffect">
                                  <p:stCondLst>
                                    <p:cond delay="0"/>
                                  </p:stCondLst>
                                  <p:childTnLst>
                                    <p:animClr clrSpc="rgb" dir="cw">
                                      <p:cBhvr override="childStyle">
                                        <p:cTn id="36" dur="250" autoRev="1" fill="remove"/>
                                        <p:tgtEl>
                                          <p:spTgt spid="6">
                                            <p:graphicEl>
                                              <a:dgm id="{BDA6B5F4-671F-474B-8580-3CDC72D1D771}"/>
                                            </p:graphicEl>
                                          </p:spTgt>
                                        </p:tgtEl>
                                        <p:attrNameLst>
                                          <p:attrName>style.color</p:attrName>
                                        </p:attrNameLst>
                                      </p:cBhvr>
                                      <p:to>
                                        <a:schemeClr val="bg1"/>
                                      </p:to>
                                    </p:animClr>
                                    <p:animClr clrSpc="rgb" dir="cw">
                                      <p:cBhvr>
                                        <p:cTn id="37" dur="250" autoRev="1" fill="remove"/>
                                        <p:tgtEl>
                                          <p:spTgt spid="6">
                                            <p:graphicEl>
                                              <a:dgm id="{BDA6B5F4-671F-474B-8580-3CDC72D1D771}"/>
                                            </p:graphicEl>
                                          </p:spTgt>
                                        </p:tgtEl>
                                        <p:attrNameLst>
                                          <p:attrName>fillcolor</p:attrName>
                                        </p:attrNameLst>
                                      </p:cBhvr>
                                      <p:to>
                                        <a:schemeClr val="bg1"/>
                                      </p:to>
                                    </p:animClr>
                                    <p:set>
                                      <p:cBhvr>
                                        <p:cTn id="38" dur="250" autoRev="1" fill="remove"/>
                                        <p:tgtEl>
                                          <p:spTgt spid="6">
                                            <p:graphicEl>
                                              <a:dgm id="{BDA6B5F4-671F-474B-8580-3CDC72D1D771}"/>
                                            </p:graphicEl>
                                          </p:spTgt>
                                        </p:tgtEl>
                                        <p:attrNameLst>
                                          <p:attrName>fill.type</p:attrName>
                                        </p:attrNameLst>
                                      </p:cBhvr>
                                      <p:to>
                                        <p:strVal val="solid"/>
                                      </p:to>
                                    </p:set>
                                    <p:set>
                                      <p:cBhvr>
                                        <p:cTn id="39" dur="250" autoRev="1" fill="remove"/>
                                        <p:tgtEl>
                                          <p:spTgt spid="6">
                                            <p:graphicEl>
                                              <a:dgm id="{BDA6B5F4-671F-474B-8580-3CDC72D1D771}"/>
                                            </p:graphicEl>
                                          </p:spTgt>
                                        </p:tgtEl>
                                        <p:attrNameLst>
                                          <p:attrName>fill.on</p:attrName>
                                        </p:attrNameLst>
                                      </p:cBhvr>
                                      <p:to>
                                        <p:strVal val="true"/>
                                      </p:to>
                                    </p:set>
                                  </p:childTnLst>
                                </p:cTn>
                              </p:par>
                              <p:par>
                                <p:cTn id="40" presetID="27" presetClass="emph" presetSubtype="0" fill="remove" grpId="0" nodeType="withEffect">
                                  <p:stCondLst>
                                    <p:cond delay="0"/>
                                  </p:stCondLst>
                                  <p:childTnLst>
                                    <p:animClr clrSpc="rgb" dir="cw">
                                      <p:cBhvr override="childStyle">
                                        <p:cTn id="41" dur="250" autoRev="1" fill="remove"/>
                                        <p:tgtEl>
                                          <p:spTgt spid="6">
                                            <p:graphicEl>
                                              <a:dgm id="{9B99E21B-BFB4-4FBE-BA64-FD66BFA8D9E6}"/>
                                            </p:graphicEl>
                                          </p:spTgt>
                                        </p:tgtEl>
                                        <p:attrNameLst>
                                          <p:attrName>style.color</p:attrName>
                                        </p:attrNameLst>
                                      </p:cBhvr>
                                      <p:to>
                                        <a:schemeClr val="bg1"/>
                                      </p:to>
                                    </p:animClr>
                                    <p:animClr clrSpc="rgb" dir="cw">
                                      <p:cBhvr>
                                        <p:cTn id="42" dur="250" autoRev="1" fill="remove"/>
                                        <p:tgtEl>
                                          <p:spTgt spid="6">
                                            <p:graphicEl>
                                              <a:dgm id="{9B99E21B-BFB4-4FBE-BA64-FD66BFA8D9E6}"/>
                                            </p:graphicEl>
                                          </p:spTgt>
                                        </p:tgtEl>
                                        <p:attrNameLst>
                                          <p:attrName>fillcolor</p:attrName>
                                        </p:attrNameLst>
                                      </p:cBhvr>
                                      <p:to>
                                        <a:schemeClr val="bg1"/>
                                      </p:to>
                                    </p:animClr>
                                    <p:set>
                                      <p:cBhvr>
                                        <p:cTn id="43" dur="250" autoRev="1" fill="remove"/>
                                        <p:tgtEl>
                                          <p:spTgt spid="6">
                                            <p:graphicEl>
                                              <a:dgm id="{9B99E21B-BFB4-4FBE-BA64-FD66BFA8D9E6}"/>
                                            </p:graphicEl>
                                          </p:spTgt>
                                        </p:tgtEl>
                                        <p:attrNameLst>
                                          <p:attrName>fill.type</p:attrName>
                                        </p:attrNameLst>
                                      </p:cBhvr>
                                      <p:to>
                                        <p:strVal val="solid"/>
                                      </p:to>
                                    </p:set>
                                    <p:set>
                                      <p:cBhvr>
                                        <p:cTn id="44" dur="250" autoRev="1" fill="remove"/>
                                        <p:tgtEl>
                                          <p:spTgt spid="6">
                                            <p:graphicEl>
                                              <a:dgm id="{9B99E21B-BFB4-4FBE-BA64-FD66BFA8D9E6}"/>
                                            </p:graphicEl>
                                          </p:spTgt>
                                        </p:tgtEl>
                                        <p:attrNameLst>
                                          <p:attrName>fill.on</p:attrName>
                                        </p:attrNameLst>
                                      </p:cBhvr>
                                      <p:to>
                                        <p:strVal val="true"/>
                                      </p:to>
                                    </p:set>
                                  </p:childTnLst>
                                </p:cTn>
                              </p:par>
                              <p:par>
                                <p:cTn id="45" presetID="27" presetClass="emph" presetSubtype="0" fill="remove" grpId="0" nodeType="withEffect">
                                  <p:stCondLst>
                                    <p:cond delay="0"/>
                                  </p:stCondLst>
                                  <p:childTnLst>
                                    <p:animClr clrSpc="rgb" dir="cw">
                                      <p:cBhvr override="childStyle">
                                        <p:cTn id="46" dur="250" autoRev="1" fill="remove"/>
                                        <p:tgtEl>
                                          <p:spTgt spid="6">
                                            <p:graphicEl>
                                              <a:dgm id="{46A3ADE5-61D5-44C3-99BD-5FA4FFB33C03}"/>
                                            </p:graphicEl>
                                          </p:spTgt>
                                        </p:tgtEl>
                                        <p:attrNameLst>
                                          <p:attrName>style.color</p:attrName>
                                        </p:attrNameLst>
                                      </p:cBhvr>
                                      <p:to>
                                        <a:schemeClr val="bg1"/>
                                      </p:to>
                                    </p:animClr>
                                    <p:animClr clrSpc="rgb" dir="cw">
                                      <p:cBhvr>
                                        <p:cTn id="47" dur="250" autoRev="1" fill="remove"/>
                                        <p:tgtEl>
                                          <p:spTgt spid="6">
                                            <p:graphicEl>
                                              <a:dgm id="{46A3ADE5-61D5-44C3-99BD-5FA4FFB33C03}"/>
                                            </p:graphicEl>
                                          </p:spTgt>
                                        </p:tgtEl>
                                        <p:attrNameLst>
                                          <p:attrName>fillcolor</p:attrName>
                                        </p:attrNameLst>
                                      </p:cBhvr>
                                      <p:to>
                                        <a:schemeClr val="bg1"/>
                                      </p:to>
                                    </p:animClr>
                                    <p:set>
                                      <p:cBhvr>
                                        <p:cTn id="48" dur="250" autoRev="1" fill="remove"/>
                                        <p:tgtEl>
                                          <p:spTgt spid="6">
                                            <p:graphicEl>
                                              <a:dgm id="{46A3ADE5-61D5-44C3-99BD-5FA4FFB33C03}"/>
                                            </p:graphicEl>
                                          </p:spTgt>
                                        </p:tgtEl>
                                        <p:attrNameLst>
                                          <p:attrName>fill.type</p:attrName>
                                        </p:attrNameLst>
                                      </p:cBhvr>
                                      <p:to>
                                        <p:strVal val="solid"/>
                                      </p:to>
                                    </p:set>
                                    <p:set>
                                      <p:cBhvr>
                                        <p:cTn id="49" dur="250" autoRev="1" fill="remove"/>
                                        <p:tgtEl>
                                          <p:spTgt spid="6">
                                            <p:graphicEl>
                                              <a:dgm id="{46A3ADE5-61D5-44C3-99BD-5FA4FFB33C03}"/>
                                            </p:graphicEl>
                                          </p:spTgt>
                                        </p:tgtEl>
                                        <p:attrNameLst>
                                          <p:attrName>fill.on</p:attrName>
                                        </p:attrNameLst>
                                      </p:cBhvr>
                                      <p:to>
                                        <p:strVal val="true"/>
                                      </p:to>
                                    </p:set>
                                  </p:childTnLst>
                                </p:cTn>
                              </p:par>
                              <p:par>
                                <p:cTn id="50" presetID="27" presetClass="emph" presetSubtype="0" fill="remove" grpId="0" nodeType="withEffect">
                                  <p:stCondLst>
                                    <p:cond delay="0"/>
                                  </p:stCondLst>
                                  <p:childTnLst>
                                    <p:animClr clrSpc="rgb" dir="cw">
                                      <p:cBhvr override="childStyle">
                                        <p:cTn id="51" dur="250" autoRev="1" fill="remove"/>
                                        <p:tgtEl>
                                          <p:spTgt spid="6">
                                            <p:graphicEl>
                                              <a:dgm id="{330C3D62-AA26-40C5-B45F-53533B270A3A}"/>
                                            </p:graphicEl>
                                          </p:spTgt>
                                        </p:tgtEl>
                                        <p:attrNameLst>
                                          <p:attrName>style.color</p:attrName>
                                        </p:attrNameLst>
                                      </p:cBhvr>
                                      <p:to>
                                        <a:schemeClr val="bg1"/>
                                      </p:to>
                                    </p:animClr>
                                    <p:animClr clrSpc="rgb" dir="cw">
                                      <p:cBhvr>
                                        <p:cTn id="52" dur="250" autoRev="1" fill="remove"/>
                                        <p:tgtEl>
                                          <p:spTgt spid="6">
                                            <p:graphicEl>
                                              <a:dgm id="{330C3D62-AA26-40C5-B45F-53533B270A3A}"/>
                                            </p:graphicEl>
                                          </p:spTgt>
                                        </p:tgtEl>
                                        <p:attrNameLst>
                                          <p:attrName>fillcolor</p:attrName>
                                        </p:attrNameLst>
                                      </p:cBhvr>
                                      <p:to>
                                        <a:schemeClr val="bg1"/>
                                      </p:to>
                                    </p:animClr>
                                    <p:set>
                                      <p:cBhvr>
                                        <p:cTn id="53" dur="250" autoRev="1" fill="remove"/>
                                        <p:tgtEl>
                                          <p:spTgt spid="6">
                                            <p:graphicEl>
                                              <a:dgm id="{330C3D62-AA26-40C5-B45F-53533B270A3A}"/>
                                            </p:graphicEl>
                                          </p:spTgt>
                                        </p:tgtEl>
                                        <p:attrNameLst>
                                          <p:attrName>fill.type</p:attrName>
                                        </p:attrNameLst>
                                      </p:cBhvr>
                                      <p:to>
                                        <p:strVal val="solid"/>
                                      </p:to>
                                    </p:set>
                                    <p:set>
                                      <p:cBhvr>
                                        <p:cTn id="54" dur="250" autoRev="1" fill="remove"/>
                                        <p:tgtEl>
                                          <p:spTgt spid="6">
                                            <p:graphicEl>
                                              <a:dgm id="{330C3D62-AA26-40C5-B45F-53533B270A3A}"/>
                                            </p:graphicEl>
                                          </p:spTgt>
                                        </p:tgtEl>
                                        <p:attrNameLst>
                                          <p:attrName>fill.on</p:attrName>
                                        </p:attrNameLst>
                                      </p:cBhvr>
                                      <p:to>
                                        <p:strVal val="true"/>
                                      </p:to>
                                    </p:set>
                                  </p:childTnLst>
                                </p:cTn>
                              </p:par>
                              <p:par>
                                <p:cTn id="55" presetID="27" presetClass="emph" presetSubtype="0" fill="remove" grpId="0" nodeType="withEffect">
                                  <p:stCondLst>
                                    <p:cond delay="0"/>
                                  </p:stCondLst>
                                  <p:childTnLst>
                                    <p:animClr clrSpc="rgb" dir="cw">
                                      <p:cBhvr override="childStyle">
                                        <p:cTn id="56" dur="250" autoRev="1" fill="remove"/>
                                        <p:tgtEl>
                                          <p:spTgt spid="6">
                                            <p:graphicEl>
                                              <a:dgm id="{1483BAFF-5B01-4A4D-A6E5-417D0B9E6326}"/>
                                            </p:graphicEl>
                                          </p:spTgt>
                                        </p:tgtEl>
                                        <p:attrNameLst>
                                          <p:attrName>style.color</p:attrName>
                                        </p:attrNameLst>
                                      </p:cBhvr>
                                      <p:to>
                                        <a:schemeClr val="bg1"/>
                                      </p:to>
                                    </p:animClr>
                                    <p:animClr clrSpc="rgb" dir="cw">
                                      <p:cBhvr>
                                        <p:cTn id="57" dur="250" autoRev="1" fill="remove"/>
                                        <p:tgtEl>
                                          <p:spTgt spid="6">
                                            <p:graphicEl>
                                              <a:dgm id="{1483BAFF-5B01-4A4D-A6E5-417D0B9E6326}"/>
                                            </p:graphicEl>
                                          </p:spTgt>
                                        </p:tgtEl>
                                        <p:attrNameLst>
                                          <p:attrName>fillcolor</p:attrName>
                                        </p:attrNameLst>
                                      </p:cBhvr>
                                      <p:to>
                                        <a:schemeClr val="bg1"/>
                                      </p:to>
                                    </p:animClr>
                                    <p:set>
                                      <p:cBhvr>
                                        <p:cTn id="58" dur="250" autoRev="1" fill="remove"/>
                                        <p:tgtEl>
                                          <p:spTgt spid="6">
                                            <p:graphicEl>
                                              <a:dgm id="{1483BAFF-5B01-4A4D-A6E5-417D0B9E6326}"/>
                                            </p:graphicEl>
                                          </p:spTgt>
                                        </p:tgtEl>
                                        <p:attrNameLst>
                                          <p:attrName>fill.type</p:attrName>
                                        </p:attrNameLst>
                                      </p:cBhvr>
                                      <p:to>
                                        <p:strVal val="solid"/>
                                      </p:to>
                                    </p:set>
                                    <p:set>
                                      <p:cBhvr>
                                        <p:cTn id="59" dur="250" autoRev="1" fill="remove"/>
                                        <p:tgtEl>
                                          <p:spTgt spid="6">
                                            <p:graphicEl>
                                              <a:dgm id="{1483BAFF-5B01-4A4D-A6E5-417D0B9E6326}"/>
                                            </p:graphicEl>
                                          </p:spTgt>
                                        </p:tgtEl>
                                        <p:attrNameLst>
                                          <p:attrName>fill.on</p:attrName>
                                        </p:attrNameLst>
                                      </p:cBhvr>
                                      <p:to>
                                        <p:strVal val="true"/>
                                      </p:to>
                                    </p:set>
                                  </p:childTnLst>
                                </p:cTn>
                              </p:par>
                              <p:par>
                                <p:cTn id="60" presetID="27" presetClass="emph" presetSubtype="0" fill="remove" grpId="0" nodeType="withEffect">
                                  <p:stCondLst>
                                    <p:cond delay="0"/>
                                  </p:stCondLst>
                                  <p:childTnLst>
                                    <p:animClr clrSpc="rgb" dir="cw">
                                      <p:cBhvr override="childStyle">
                                        <p:cTn id="61" dur="250" autoRev="1" fill="remove"/>
                                        <p:tgtEl>
                                          <p:spTgt spid="6">
                                            <p:graphicEl>
                                              <a:dgm id="{5920B06E-0CF9-43CF-B54B-7DFD43E01D02}"/>
                                            </p:graphicEl>
                                          </p:spTgt>
                                        </p:tgtEl>
                                        <p:attrNameLst>
                                          <p:attrName>style.color</p:attrName>
                                        </p:attrNameLst>
                                      </p:cBhvr>
                                      <p:to>
                                        <a:schemeClr val="bg1"/>
                                      </p:to>
                                    </p:animClr>
                                    <p:animClr clrSpc="rgb" dir="cw">
                                      <p:cBhvr>
                                        <p:cTn id="62" dur="250" autoRev="1" fill="remove"/>
                                        <p:tgtEl>
                                          <p:spTgt spid="6">
                                            <p:graphicEl>
                                              <a:dgm id="{5920B06E-0CF9-43CF-B54B-7DFD43E01D02}"/>
                                            </p:graphicEl>
                                          </p:spTgt>
                                        </p:tgtEl>
                                        <p:attrNameLst>
                                          <p:attrName>fillcolor</p:attrName>
                                        </p:attrNameLst>
                                      </p:cBhvr>
                                      <p:to>
                                        <a:schemeClr val="bg1"/>
                                      </p:to>
                                    </p:animClr>
                                    <p:set>
                                      <p:cBhvr>
                                        <p:cTn id="63" dur="250" autoRev="1" fill="remove"/>
                                        <p:tgtEl>
                                          <p:spTgt spid="6">
                                            <p:graphicEl>
                                              <a:dgm id="{5920B06E-0CF9-43CF-B54B-7DFD43E01D02}"/>
                                            </p:graphicEl>
                                          </p:spTgt>
                                        </p:tgtEl>
                                        <p:attrNameLst>
                                          <p:attrName>fill.type</p:attrName>
                                        </p:attrNameLst>
                                      </p:cBhvr>
                                      <p:to>
                                        <p:strVal val="solid"/>
                                      </p:to>
                                    </p:set>
                                    <p:set>
                                      <p:cBhvr>
                                        <p:cTn id="64" dur="250" autoRev="1" fill="remove"/>
                                        <p:tgtEl>
                                          <p:spTgt spid="6">
                                            <p:graphicEl>
                                              <a:dgm id="{5920B06E-0CF9-43CF-B54B-7DFD43E01D02}"/>
                                            </p:graphicEl>
                                          </p:spTgt>
                                        </p:tgtEl>
                                        <p:attrNameLst>
                                          <p:attrName>fill.on</p:attrName>
                                        </p:attrNameLst>
                                      </p:cBhvr>
                                      <p:to>
                                        <p:strVal val="true"/>
                                      </p:to>
                                    </p:set>
                                  </p:childTnLst>
                                </p:cTn>
                              </p:par>
                              <p:par>
                                <p:cTn id="65" presetID="27" presetClass="emph" presetSubtype="0" fill="remove" grpId="0" nodeType="withEffect">
                                  <p:stCondLst>
                                    <p:cond delay="0"/>
                                  </p:stCondLst>
                                  <p:childTnLst>
                                    <p:animClr clrSpc="rgb" dir="cw">
                                      <p:cBhvr override="childStyle">
                                        <p:cTn id="66" dur="250" autoRev="1" fill="remove"/>
                                        <p:tgtEl>
                                          <p:spTgt spid="6">
                                            <p:graphicEl>
                                              <a:dgm id="{B17F0E9D-F1D4-4844-93F5-AF4162352B3A}"/>
                                            </p:graphicEl>
                                          </p:spTgt>
                                        </p:tgtEl>
                                        <p:attrNameLst>
                                          <p:attrName>style.color</p:attrName>
                                        </p:attrNameLst>
                                      </p:cBhvr>
                                      <p:to>
                                        <a:schemeClr val="bg1"/>
                                      </p:to>
                                    </p:animClr>
                                    <p:animClr clrSpc="rgb" dir="cw">
                                      <p:cBhvr>
                                        <p:cTn id="67" dur="250" autoRev="1" fill="remove"/>
                                        <p:tgtEl>
                                          <p:spTgt spid="6">
                                            <p:graphicEl>
                                              <a:dgm id="{B17F0E9D-F1D4-4844-93F5-AF4162352B3A}"/>
                                            </p:graphicEl>
                                          </p:spTgt>
                                        </p:tgtEl>
                                        <p:attrNameLst>
                                          <p:attrName>fillcolor</p:attrName>
                                        </p:attrNameLst>
                                      </p:cBhvr>
                                      <p:to>
                                        <a:schemeClr val="bg1"/>
                                      </p:to>
                                    </p:animClr>
                                    <p:set>
                                      <p:cBhvr>
                                        <p:cTn id="68" dur="250" autoRev="1" fill="remove"/>
                                        <p:tgtEl>
                                          <p:spTgt spid="6">
                                            <p:graphicEl>
                                              <a:dgm id="{B17F0E9D-F1D4-4844-93F5-AF4162352B3A}"/>
                                            </p:graphicEl>
                                          </p:spTgt>
                                        </p:tgtEl>
                                        <p:attrNameLst>
                                          <p:attrName>fill.type</p:attrName>
                                        </p:attrNameLst>
                                      </p:cBhvr>
                                      <p:to>
                                        <p:strVal val="solid"/>
                                      </p:to>
                                    </p:set>
                                    <p:set>
                                      <p:cBhvr>
                                        <p:cTn id="69" dur="250" autoRev="1" fill="remove"/>
                                        <p:tgtEl>
                                          <p:spTgt spid="6">
                                            <p:graphicEl>
                                              <a:dgm id="{B17F0E9D-F1D4-4844-93F5-AF4162352B3A}"/>
                                            </p:graphicEl>
                                          </p:spTgt>
                                        </p:tgtEl>
                                        <p:attrNameLst>
                                          <p:attrName>fill.on</p:attrName>
                                        </p:attrNameLst>
                                      </p:cBhvr>
                                      <p:to>
                                        <p:strVal val="true"/>
                                      </p:to>
                                    </p:set>
                                  </p:childTnLst>
                                </p:cTn>
                              </p:par>
                              <p:par>
                                <p:cTn id="70" presetID="27" presetClass="emph" presetSubtype="0" fill="remove" grpId="0" nodeType="withEffect">
                                  <p:stCondLst>
                                    <p:cond delay="0"/>
                                  </p:stCondLst>
                                  <p:childTnLst>
                                    <p:animClr clrSpc="rgb" dir="cw">
                                      <p:cBhvr override="childStyle">
                                        <p:cTn id="71" dur="250" autoRev="1" fill="remove"/>
                                        <p:tgtEl>
                                          <p:spTgt spid="6">
                                            <p:graphicEl>
                                              <a:dgm id="{2FE2C5EB-E7F0-4F51-B159-EA8101BE6E01}"/>
                                            </p:graphicEl>
                                          </p:spTgt>
                                        </p:tgtEl>
                                        <p:attrNameLst>
                                          <p:attrName>style.color</p:attrName>
                                        </p:attrNameLst>
                                      </p:cBhvr>
                                      <p:to>
                                        <a:schemeClr val="bg1"/>
                                      </p:to>
                                    </p:animClr>
                                    <p:animClr clrSpc="rgb" dir="cw">
                                      <p:cBhvr>
                                        <p:cTn id="72" dur="250" autoRev="1" fill="remove"/>
                                        <p:tgtEl>
                                          <p:spTgt spid="6">
                                            <p:graphicEl>
                                              <a:dgm id="{2FE2C5EB-E7F0-4F51-B159-EA8101BE6E01}"/>
                                            </p:graphicEl>
                                          </p:spTgt>
                                        </p:tgtEl>
                                        <p:attrNameLst>
                                          <p:attrName>fillcolor</p:attrName>
                                        </p:attrNameLst>
                                      </p:cBhvr>
                                      <p:to>
                                        <a:schemeClr val="bg1"/>
                                      </p:to>
                                    </p:animClr>
                                    <p:set>
                                      <p:cBhvr>
                                        <p:cTn id="73" dur="250" autoRev="1" fill="remove"/>
                                        <p:tgtEl>
                                          <p:spTgt spid="6">
                                            <p:graphicEl>
                                              <a:dgm id="{2FE2C5EB-E7F0-4F51-B159-EA8101BE6E01}"/>
                                            </p:graphicEl>
                                          </p:spTgt>
                                        </p:tgtEl>
                                        <p:attrNameLst>
                                          <p:attrName>fill.type</p:attrName>
                                        </p:attrNameLst>
                                      </p:cBhvr>
                                      <p:to>
                                        <p:strVal val="solid"/>
                                      </p:to>
                                    </p:set>
                                    <p:set>
                                      <p:cBhvr>
                                        <p:cTn id="74" dur="250" autoRev="1" fill="remove"/>
                                        <p:tgtEl>
                                          <p:spTgt spid="6">
                                            <p:graphicEl>
                                              <a:dgm id="{2FE2C5EB-E7F0-4F51-B159-EA8101BE6E01}"/>
                                            </p:graphicEl>
                                          </p:spTgt>
                                        </p:tgtEl>
                                        <p:attrNameLst>
                                          <p:attrName>fill.on</p:attrName>
                                        </p:attrNameLst>
                                      </p:cBhvr>
                                      <p:to>
                                        <p:strVal val="true"/>
                                      </p:to>
                                    </p:set>
                                  </p:childTnLst>
                                </p:cTn>
                              </p:par>
                              <p:par>
                                <p:cTn id="75" presetID="27" presetClass="emph" presetSubtype="0" fill="remove" grpId="0" nodeType="withEffect">
                                  <p:stCondLst>
                                    <p:cond delay="0"/>
                                  </p:stCondLst>
                                  <p:childTnLst>
                                    <p:animClr clrSpc="rgb" dir="cw">
                                      <p:cBhvr override="childStyle">
                                        <p:cTn id="76" dur="250" autoRev="1" fill="remove"/>
                                        <p:tgtEl>
                                          <p:spTgt spid="6">
                                            <p:graphicEl>
                                              <a:dgm id="{55892797-DBED-4F35-8FED-4A2B75D0CA16}"/>
                                            </p:graphicEl>
                                          </p:spTgt>
                                        </p:tgtEl>
                                        <p:attrNameLst>
                                          <p:attrName>style.color</p:attrName>
                                        </p:attrNameLst>
                                      </p:cBhvr>
                                      <p:to>
                                        <a:schemeClr val="bg1"/>
                                      </p:to>
                                    </p:animClr>
                                    <p:animClr clrSpc="rgb" dir="cw">
                                      <p:cBhvr>
                                        <p:cTn id="77" dur="250" autoRev="1" fill="remove"/>
                                        <p:tgtEl>
                                          <p:spTgt spid="6">
                                            <p:graphicEl>
                                              <a:dgm id="{55892797-DBED-4F35-8FED-4A2B75D0CA16}"/>
                                            </p:graphicEl>
                                          </p:spTgt>
                                        </p:tgtEl>
                                        <p:attrNameLst>
                                          <p:attrName>fillcolor</p:attrName>
                                        </p:attrNameLst>
                                      </p:cBhvr>
                                      <p:to>
                                        <a:schemeClr val="bg1"/>
                                      </p:to>
                                    </p:animClr>
                                    <p:set>
                                      <p:cBhvr>
                                        <p:cTn id="78" dur="250" autoRev="1" fill="remove"/>
                                        <p:tgtEl>
                                          <p:spTgt spid="6">
                                            <p:graphicEl>
                                              <a:dgm id="{55892797-DBED-4F35-8FED-4A2B75D0CA16}"/>
                                            </p:graphicEl>
                                          </p:spTgt>
                                        </p:tgtEl>
                                        <p:attrNameLst>
                                          <p:attrName>fill.type</p:attrName>
                                        </p:attrNameLst>
                                      </p:cBhvr>
                                      <p:to>
                                        <p:strVal val="solid"/>
                                      </p:to>
                                    </p:set>
                                    <p:set>
                                      <p:cBhvr>
                                        <p:cTn id="79" dur="250" autoRev="1" fill="remove"/>
                                        <p:tgtEl>
                                          <p:spTgt spid="6">
                                            <p:graphicEl>
                                              <a:dgm id="{55892797-DBED-4F35-8FED-4A2B75D0CA16}"/>
                                            </p:graphicEl>
                                          </p:spTgt>
                                        </p:tgtEl>
                                        <p:attrNameLst>
                                          <p:attrName>fill.on</p:attrName>
                                        </p:attrNameLst>
                                      </p:cBhvr>
                                      <p:to>
                                        <p:strVal val="true"/>
                                      </p:to>
                                    </p:set>
                                  </p:childTnLst>
                                </p:cTn>
                              </p:par>
                              <p:par>
                                <p:cTn id="80" presetID="27" presetClass="emph" presetSubtype="0" fill="remove" grpId="0" nodeType="withEffect">
                                  <p:stCondLst>
                                    <p:cond delay="0"/>
                                  </p:stCondLst>
                                  <p:childTnLst>
                                    <p:animClr clrSpc="rgb" dir="cw">
                                      <p:cBhvr override="childStyle">
                                        <p:cTn id="81" dur="250" autoRev="1" fill="remove"/>
                                        <p:tgtEl>
                                          <p:spTgt spid="6">
                                            <p:graphicEl>
                                              <a:dgm id="{53F9ABCC-9B1E-4674-A85F-D83D66382BFC}"/>
                                            </p:graphicEl>
                                          </p:spTgt>
                                        </p:tgtEl>
                                        <p:attrNameLst>
                                          <p:attrName>style.color</p:attrName>
                                        </p:attrNameLst>
                                      </p:cBhvr>
                                      <p:to>
                                        <a:schemeClr val="bg1"/>
                                      </p:to>
                                    </p:animClr>
                                    <p:animClr clrSpc="rgb" dir="cw">
                                      <p:cBhvr>
                                        <p:cTn id="82" dur="250" autoRev="1" fill="remove"/>
                                        <p:tgtEl>
                                          <p:spTgt spid="6">
                                            <p:graphicEl>
                                              <a:dgm id="{53F9ABCC-9B1E-4674-A85F-D83D66382BFC}"/>
                                            </p:graphicEl>
                                          </p:spTgt>
                                        </p:tgtEl>
                                        <p:attrNameLst>
                                          <p:attrName>fillcolor</p:attrName>
                                        </p:attrNameLst>
                                      </p:cBhvr>
                                      <p:to>
                                        <a:schemeClr val="bg1"/>
                                      </p:to>
                                    </p:animClr>
                                    <p:set>
                                      <p:cBhvr>
                                        <p:cTn id="83" dur="250" autoRev="1" fill="remove"/>
                                        <p:tgtEl>
                                          <p:spTgt spid="6">
                                            <p:graphicEl>
                                              <a:dgm id="{53F9ABCC-9B1E-4674-A85F-D83D66382BFC}"/>
                                            </p:graphicEl>
                                          </p:spTgt>
                                        </p:tgtEl>
                                        <p:attrNameLst>
                                          <p:attrName>fill.type</p:attrName>
                                        </p:attrNameLst>
                                      </p:cBhvr>
                                      <p:to>
                                        <p:strVal val="solid"/>
                                      </p:to>
                                    </p:set>
                                    <p:set>
                                      <p:cBhvr>
                                        <p:cTn id="84" dur="250" autoRev="1" fill="remove"/>
                                        <p:tgtEl>
                                          <p:spTgt spid="6">
                                            <p:graphicEl>
                                              <a:dgm id="{53F9ABCC-9B1E-4674-A85F-D83D66382BFC}"/>
                                            </p:graphicEl>
                                          </p:spTgt>
                                        </p:tgtEl>
                                        <p:attrNameLst>
                                          <p:attrName>fill.on</p:attrName>
                                        </p:attrNameLst>
                                      </p:cBhvr>
                                      <p:to>
                                        <p:strVal val="true"/>
                                      </p:to>
                                    </p:set>
                                  </p:childTnLst>
                                </p:cTn>
                              </p:par>
                              <p:par>
                                <p:cTn id="85" presetID="27" presetClass="emph" presetSubtype="0" fill="remove" grpId="0" nodeType="withEffect">
                                  <p:stCondLst>
                                    <p:cond delay="0"/>
                                  </p:stCondLst>
                                  <p:childTnLst>
                                    <p:animClr clrSpc="rgb" dir="cw">
                                      <p:cBhvr override="childStyle">
                                        <p:cTn id="86" dur="250" autoRev="1" fill="remove"/>
                                        <p:tgtEl>
                                          <p:spTgt spid="6">
                                            <p:graphicEl>
                                              <a:dgm id="{784AD11B-52CA-4D42-B2E5-E6E5EF787879}"/>
                                            </p:graphicEl>
                                          </p:spTgt>
                                        </p:tgtEl>
                                        <p:attrNameLst>
                                          <p:attrName>style.color</p:attrName>
                                        </p:attrNameLst>
                                      </p:cBhvr>
                                      <p:to>
                                        <a:schemeClr val="bg1"/>
                                      </p:to>
                                    </p:animClr>
                                    <p:animClr clrSpc="rgb" dir="cw">
                                      <p:cBhvr>
                                        <p:cTn id="87" dur="250" autoRev="1" fill="remove"/>
                                        <p:tgtEl>
                                          <p:spTgt spid="6">
                                            <p:graphicEl>
                                              <a:dgm id="{784AD11B-52CA-4D42-B2E5-E6E5EF787879}"/>
                                            </p:graphicEl>
                                          </p:spTgt>
                                        </p:tgtEl>
                                        <p:attrNameLst>
                                          <p:attrName>fillcolor</p:attrName>
                                        </p:attrNameLst>
                                      </p:cBhvr>
                                      <p:to>
                                        <a:schemeClr val="bg1"/>
                                      </p:to>
                                    </p:animClr>
                                    <p:set>
                                      <p:cBhvr>
                                        <p:cTn id="88" dur="250" autoRev="1" fill="remove"/>
                                        <p:tgtEl>
                                          <p:spTgt spid="6">
                                            <p:graphicEl>
                                              <a:dgm id="{784AD11B-52CA-4D42-B2E5-E6E5EF787879}"/>
                                            </p:graphicEl>
                                          </p:spTgt>
                                        </p:tgtEl>
                                        <p:attrNameLst>
                                          <p:attrName>fill.type</p:attrName>
                                        </p:attrNameLst>
                                      </p:cBhvr>
                                      <p:to>
                                        <p:strVal val="solid"/>
                                      </p:to>
                                    </p:set>
                                    <p:set>
                                      <p:cBhvr>
                                        <p:cTn id="89" dur="250" autoRev="1" fill="remove"/>
                                        <p:tgtEl>
                                          <p:spTgt spid="6">
                                            <p:graphicEl>
                                              <a:dgm id="{784AD11B-52CA-4D42-B2E5-E6E5EF787879}"/>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Cover"/>
        <p:cNvGrpSpPr/>
        <p:nvPr/>
      </p:nvGrpSpPr>
      <p:grpSpPr>
        <a:xfrm>
          <a:off x="0" y="0"/>
          <a:ext cx="0" cy="0"/>
          <a:chOff x="0" y="0"/>
          <a:chExt cx="0" cy="0"/>
        </a:xfrm>
      </p:grpSpPr>
      <p:sp>
        <p:nvSpPr>
          <p:cNvPr id="116" name="任意多边形 115"/>
          <p:cNvSpPr/>
          <p:nvPr/>
        </p:nvSpPr>
        <p:spPr>
          <a:xfrm>
            <a:off x="0" y="0"/>
            <a:ext cx="12192888" cy="6857999"/>
          </a:xfrm>
          <a:custGeom>
            <a:avLst/>
            <a:gdLst/>
            <a:ahLst/>
            <a:cxnLst/>
            <a:rect l="0" t="0" r="0" b="0"/>
            <a:pathLst>
              <a:path w="8529100" h="4377600">
                <a:moveTo>
                  <a:pt x="0" y="0"/>
                </a:moveTo>
                <a:lnTo>
                  <a:pt x="8529100" y="0"/>
                </a:lnTo>
                <a:lnTo>
                  <a:pt x="8529100" y="4377600"/>
                </a:lnTo>
                <a:lnTo>
                  <a:pt x="0" y="4377600"/>
                </a:lnTo>
                <a:lnTo>
                  <a:pt x="0" y="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文本框 12"/>
          <p:cNvSpPr txBox="1"/>
          <p:nvPr/>
        </p:nvSpPr>
        <p:spPr>
          <a:xfrm>
            <a:off x="441053" y="368026"/>
            <a:ext cx="7405775" cy="1384995"/>
          </a:xfrm>
          <a:prstGeom prst="rect">
            <a:avLst/>
          </a:prstGeom>
          <a:noFill/>
        </p:spPr>
        <p:txBody>
          <a:bodyPr wrap="square" rtlCol="0">
            <a:spAutoFit/>
            <a:scene3d>
              <a:camera prst="orthographicFront"/>
              <a:lightRig rig="threePt" dir="t"/>
            </a:scene3d>
            <a:sp3d contourW="12700"/>
          </a:bodyPr>
          <a:lstStyle/>
          <a:p>
            <a:pPr lvl="0" algn="just">
              <a:spcBef>
                <a:spcPts val="1800"/>
              </a:spcBef>
            </a:pPr>
            <a:r>
              <a:rPr lang="en-US" sz="3200" b="1" dirty="0" err="1">
                <a:solidFill>
                  <a:schemeClr val="bg1"/>
                </a:solidFill>
              </a:rPr>
              <a:t>Phân</a:t>
            </a:r>
            <a:r>
              <a:rPr lang="en-US" sz="3200" b="1" dirty="0">
                <a:solidFill>
                  <a:schemeClr val="bg1"/>
                </a:solidFill>
              </a:rPr>
              <a:t> chia </a:t>
            </a:r>
            <a:r>
              <a:rPr lang="en-US" sz="3200" b="1" dirty="0" err="1">
                <a:solidFill>
                  <a:schemeClr val="bg1"/>
                </a:solidFill>
              </a:rPr>
              <a:t>công</a:t>
            </a:r>
            <a:r>
              <a:rPr lang="en-US" sz="3200" b="1" dirty="0">
                <a:solidFill>
                  <a:schemeClr val="bg1"/>
                </a:solidFill>
              </a:rPr>
              <a:t> </a:t>
            </a:r>
            <a:r>
              <a:rPr lang="en-US" sz="3200" b="1" dirty="0" err="1">
                <a:solidFill>
                  <a:schemeClr val="bg1"/>
                </a:solidFill>
              </a:rPr>
              <a:t>việc</a:t>
            </a:r>
            <a:endParaRPr lang="en-US" sz="3200" b="1" dirty="0">
              <a:solidFill>
                <a:schemeClr val="bg1"/>
              </a:solidFill>
            </a:endParaRPr>
          </a:p>
          <a:p>
            <a:pPr lvl="0" algn="just">
              <a:spcBef>
                <a:spcPts val="1200"/>
              </a:spcBef>
            </a:pPr>
            <a:r>
              <a:rPr lang="en-US" sz="1600" dirty="0" err="1">
                <a:solidFill>
                  <a:schemeClr val="bg1"/>
                </a:solidFill>
              </a:rPr>
              <a:t>Dựa</a:t>
            </a:r>
            <a:r>
              <a:rPr lang="en-US" sz="1600" dirty="0">
                <a:solidFill>
                  <a:schemeClr val="bg1"/>
                </a:solidFill>
              </a:rPr>
              <a:t> </a:t>
            </a:r>
            <a:r>
              <a:rPr lang="en-US" sz="1600" dirty="0" err="1">
                <a:solidFill>
                  <a:schemeClr val="bg1"/>
                </a:solidFill>
              </a:rPr>
              <a:t>trên</a:t>
            </a:r>
            <a:r>
              <a:rPr lang="en-US" sz="1600" dirty="0">
                <a:solidFill>
                  <a:schemeClr val="bg1"/>
                </a:solidFill>
              </a:rPr>
              <a:t> </a:t>
            </a:r>
            <a:r>
              <a:rPr lang="en-US" sz="1600" dirty="0" err="1">
                <a:solidFill>
                  <a:schemeClr val="bg1"/>
                </a:solidFill>
              </a:rPr>
              <a:t>mức</a:t>
            </a:r>
            <a:r>
              <a:rPr lang="en-US" sz="1600" dirty="0">
                <a:solidFill>
                  <a:schemeClr val="bg1"/>
                </a:solidFill>
              </a:rPr>
              <a:t> </a:t>
            </a:r>
            <a:r>
              <a:rPr lang="en-US" sz="1600" dirty="0" err="1">
                <a:solidFill>
                  <a:schemeClr val="bg1"/>
                </a:solidFill>
              </a:rPr>
              <a:t>độ</a:t>
            </a:r>
            <a:r>
              <a:rPr lang="en-US" sz="1600" dirty="0">
                <a:solidFill>
                  <a:schemeClr val="bg1"/>
                </a:solidFill>
              </a:rPr>
              <a:t> </a:t>
            </a:r>
            <a:r>
              <a:rPr lang="en-US" sz="1600" dirty="0" err="1">
                <a:solidFill>
                  <a:schemeClr val="bg1"/>
                </a:solidFill>
              </a:rPr>
              <a:t>phù</a:t>
            </a:r>
            <a:r>
              <a:rPr lang="en-US" sz="1600" dirty="0">
                <a:solidFill>
                  <a:schemeClr val="bg1"/>
                </a:solidFill>
              </a:rPr>
              <a:t> </a:t>
            </a:r>
            <a:r>
              <a:rPr lang="en-US" sz="1600" dirty="0" err="1">
                <a:solidFill>
                  <a:schemeClr val="bg1"/>
                </a:solidFill>
              </a:rPr>
              <a:t>hợp</a:t>
            </a:r>
            <a:r>
              <a:rPr lang="en-US" sz="1600" dirty="0">
                <a:solidFill>
                  <a:schemeClr val="bg1"/>
                </a:solidFill>
              </a:rPr>
              <a:t> </a:t>
            </a:r>
            <a:r>
              <a:rPr lang="en-US" sz="1600" dirty="0" err="1">
                <a:solidFill>
                  <a:schemeClr val="bg1"/>
                </a:solidFill>
              </a:rPr>
              <a:t>của</a:t>
            </a:r>
            <a:r>
              <a:rPr lang="en-US" sz="1600" dirty="0">
                <a:solidFill>
                  <a:schemeClr val="bg1"/>
                </a:solidFill>
              </a:rPr>
              <a:t> </a:t>
            </a:r>
            <a:r>
              <a:rPr lang="en-US" sz="1600" dirty="0" err="1">
                <a:solidFill>
                  <a:schemeClr val="bg1"/>
                </a:solidFill>
              </a:rPr>
              <a:t>từng</a:t>
            </a:r>
            <a:r>
              <a:rPr lang="en-US" sz="1600" dirty="0">
                <a:solidFill>
                  <a:schemeClr val="bg1"/>
                </a:solidFill>
              </a:rPr>
              <a:t> </a:t>
            </a:r>
            <a:r>
              <a:rPr lang="en-US" sz="1600" dirty="0" err="1">
                <a:solidFill>
                  <a:schemeClr val="bg1"/>
                </a:solidFill>
              </a:rPr>
              <a:t>người</a:t>
            </a:r>
            <a:r>
              <a:rPr lang="en-US" sz="1600" dirty="0">
                <a:solidFill>
                  <a:schemeClr val="bg1"/>
                </a:solidFill>
              </a:rPr>
              <a:t> </a:t>
            </a:r>
            <a:r>
              <a:rPr lang="en-US" sz="1600" dirty="0" err="1">
                <a:solidFill>
                  <a:schemeClr val="bg1"/>
                </a:solidFill>
              </a:rPr>
              <a:t>đối</a:t>
            </a:r>
            <a:r>
              <a:rPr lang="en-US" sz="1600" dirty="0">
                <a:solidFill>
                  <a:schemeClr val="bg1"/>
                </a:solidFill>
              </a:rPr>
              <a:t> </a:t>
            </a:r>
            <a:r>
              <a:rPr lang="en-US" sz="1600" dirty="0" err="1">
                <a:solidFill>
                  <a:schemeClr val="bg1"/>
                </a:solidFill>
              </a:rPr>
              <a:t>với</a:t>
            </a:r>
            <a:r>
              <a:rPr lang="en-US" sz="1600" dirty="0">
                <a:solidFill>
                  <a:schemeClr val="bg1"/>
                </a:solidFill>
              </a:rPr>
              <a:t> </a:t>
            </a:r>
            <a:r>
              <a:rPr lang="en-US" sz="1600" dirty="0" err="1">
                <a:solidFill>
                  <a:schemeClr val="bg1"/>
                </a:solidFill>
              </a:rPr>
              <a:t>nhiệm</a:t>
            </a:r>
            <a:r>
              <a:rPr lang="en-US" sz="1600" dirty="0">
                <a:solidFill>
                  <a:schemeClr val="bg1"/>
                </a:solidFill>
              </a:rPr>
              <a:t> </a:t>
            </a:r>
            <a:r>
              <a:rPr lang="en-US" sz="1600" dirty="0" err="1">
                <a:solidFill>
                  <a:schemeClr val="bg1"/>
                </a:solidFill>
              </a:rPr>
              <a:t>vụ</a:t>
            </a:r>
            <a:r>
              <a:rPr lang="en-US" sz="1600" dirty="0">
                <a:solidFill>
                  <a:schemeClr val="bg1"/>
                </a:solidFill>
              </a:rPr>
              <a:t>.</a:t>
            </a:r>
          </a:p>
          <a:p>
            <a:pPr lvl="0" algn="just">
              <a:spcBef>
                <a:spcPts val="1200"/>
              </a:spcBef>
            </a:pPr>
            <a:r>
              <a:rPr lang="en-US" sz="1600" dirty="0" err="1">
                <a:solidFill>
                  <a:schemeClr val="bg1"/>
                </a:solidFill>
              </a:rPr>
              <a:t>Tiêu</a:t>
            </a:r>
            <a:r>
              <a:rPr lang="en-US" sz="1600" dirty="0">
                <a:solidFill>
                  <a:schemeClr val="bg1"/>
                </a:solidFill>
              </a:rPr>
              <a:t> </a:t>
            </a:r>
            <a:r>
              <a:rPr lang="en-US" sz="1600" dirty="0" err="1">
                <a:solidFill>
                  <a:schemeClr val="bg1"/>
                </a:solidFill>
              </a:rPr>
              <a:t>chí</a:t>
            </a:r>
            <a:r>
              <a:rPr lang="en-US" sz="1600" dirty="0">
                <a:solidFill>
                  <a:schemeClr val="bg1"/>
                </a:solidFill>
              </a:rPr>
              <a:t>: </a:t>
            </a:r>
            <a:r>
              <a:rPr lang="en-US" sz="1600" dirty="0" err="1">
                <a:solidFill>
                  <a:schemeClr val="bg1"/>
                </a:solidFill>
              </a:rPr>
              <a:t>Tính</a:t>
            </a:r>
            <a:r>
              <a:rPr lang="en-US" sz="1600" dirty="0">
                <a:solidFill>
                  <a:schemeClr val="bg1"/>
                </a:solidFill>
              </a:rPr>
              <a:t> </a:t>
            </a:r>
            <a:r>
              <a:rPr lang="en-US" sz="1600" dirty="0" err="1">
                <a:solidFill>
                  <a:schemeClr val="bg1"/>
                </a:solidFill>
              </a:rPr>
              <a:t>cách</a:t>
            </a:r>
            <a:r>
              <a:rPr lang="en-US" sz="1600" dirty="0">
                <a:solidFill>
                  <a:schemeClr val="bg1"/>
                </a:solidFill>
              </a:rPr>
              <a:t>, </a:t>
            </a:r>
            <a:r>
              <a:rPr lang="en-US" sz="1600" dirty="0" err="1">
                <a:solidFill>
                  <a:schemeClr val="bg1"/>
                </a:solidFill>
              </a:rPr>
              <a:t>kinh</a:t>
            </a:r>
            <a:r>
              <a:rPr lang="en-US" sz="1600" dirty="0">
                <a:solidFill>
                  <a:schemeClr val="bg1"/>
                </a:solidFill>
              </a:rPr>
              <a:t> </a:t>
            </a:r>
            <a:r>
              <a:rPr lang="en-US" sz="1600" dirty="0" err="1">
                <a:solidFill>
                  <a:schemeClr val="bg1"/>
                </a:solidFill>
              </a:rPr>
              <a:t>nghiệm</a:t>
            </a:r>
            <a:r>
              <a:rPr lang="en-US" sz="1600" dirty="0">
                <a:solidFill>
                  <a:schemeClr val="bg1"/>
                </a:solidFill>
              </a:rPr>
              <a:t> </a:t>
            </a:r>
            <a:r>
              <a:rPr lang="en-US" sz="1600" dirty="0" err="1">
                <a:solidFill>
                  <a:schemeClr val="bg1"/>
                </a:solidFill>
              </a:rPr>
              <a:t>và</a:t>
            </a:r>
            <a:r>
              <a:rPr lang="en-US" sz="1600" dirty="0">
                <a:solidFill>
                  <a:schemeClr val="bg1"/>
                </a:solidFill>
              </a:rPr>
              <a:t> qua </a:t>
            </a:r>
            <a:r>
              <a:rPr lang="en-US" sz="1600" dirty="0" err="1">
                <a:solidFill>
                  <a:schemeClr val="bg1"/>
                </a:solidFill>
              </a:rPr>
              <a:t>các</a:t>
            </a:r>
            <a:r>
              <a:rPr lang="en-US" sz="1600" dirty="0">
                <a:solidFill>
                  <a:schemeClr val="bg1"/>
                </a:solidFill>
              </a:rPr>
              <a:t> </a:t>
            </a:r>
            <a:r>
              <a:rPr lang="en-US" sz="1600" dirty="0" err="1">
                <a:solidFill>
                  <a:schemeClr val="bg1"/>
                </a:solidFill>
              </a:rPr>
              <a:t>môn</a:t>
            </a:r>
            <a:r>
              <a:rPr lang="en-US" sz="1600" dirty="0">
                <a:solidFill>
                  <a:schemeClr val="bg1"/>
                </a:solidFill>
              </a:rPr>
              <a:t> </a:t>
            </a:r>
            <a:r>
              <a:rPr lang="en-US" sz="1600" dirty="0" err="1">
                <a:solidFill>
                  <a:schemeClr val="bg1"/>
                </a:solidFill>
              </a:rPr>
              <a:t>đã</a:t>
            </a:r>
            <a:r>
              <a:rPr lang="en-US" sz="1600" dirty="0">
                <a:solidFill>
                  <a:schemeClr val="bg1"/>
                </a:solidFill>
              </a:rPr>
              <a:t> </a:t>
            </a:r>
            <a:r>
              <a:rPr lang="en-US" sz="1600" dirty="0" err="1">
                <a:solidFill>
                  <a:schemeClr val="bg1"/>
                </a:solidFill>
              </a:rPr>
              <a:t>học</a:t>
            </a:r>
            <a:r>
              <a:rPr lang="en-US" sz="1500" b="1" dirty="0">
                <a:solidFill>
                  <a:schemeClr val="bg1"/>
                </a:solidFill>
              </a:rPr>
              <a:t>.</a:t>
            </a:r>
          </a:p>
        </p:txBody>
      </p:sp>
      <p:graphicFrame>
        <p:nvGraphicFramePr>
          <p:cNvPr id="4" name="Table 3"/>
          <p:cNvGraphicFramePr>
            <a:graphicFrameLocks noGrp="1"/>
          </p:cNvGraphicFramePr>
          <p:nvPr>
            <p:extLst>
              <p:ext uri="{D42A27DB-BD31-4B8C-83A1-F6EECF244321}">
                <p14:modId xmlns:p14="http://schemas.microsoft.com/office/powerpoint/2010/main" val="1858614324"/>
              </p:ext>
            </p:extLst>
          </p:nvPr>
        </p:nvGraphicFramePr>
        <p:xfrm>
          <a:off x="292964" y="2050546"/>
          <a:ext cx="11603114" cy="4321735"/>
        </p:xfrm>
        <a:graphic>
          <a:graphicData uri="http://schemas.openxmlformats.org/drawingml/2006/table">
            <a:tbl>
              <a:tblPr firstRow="1" firstCol="1" bandRow="1">
                <a:tableStyleId>{5C22544A-7EE6-4342-B048-85BDC9FD1C3A}</a:tableStyleId>
              </a:tblPr>
              <a:tblGrid>
                <a:gridCol w="3568822">
                  <a:extLst>
                    <a:ext uri="{9D8B030D-6E8A-4147-A177-3AD203B41FA5}">
                      <a16:colId xmlns:a16="http://schemas.microsoft.com/office/drawing/2014/main" xmlns="" val="20000"/>
                    </a:ext>
                  </a:extLst>
                </a:gridCol>
                <a:gridCol w="2583402">
                  <a:extLst>
                    <a:ext uri="{9D8B030D-6E8A-4147-A177-3AD203B41FA5}">
                      <a16:colId xmlns:a16="http://schemas.microsoft.com/office/drawing/2014/main" xmlns="" val="20001"/>
                    </a:ext>
                  </a:extLst>
                </a:gridCol>
                <a:gridCol w="5450890">
                  <a:extLst>
                    <a:ext uri="{9D8B030D-6E8A-4147-A177-3AD203B41FA5}">
                      <a16:colId xmlns:a16="http://schemas.microsoft.com/office/drawing/2014/main" xmlns="" val="20002"/>
                    </a:ext>
                  </a:extLst>
                </a:gridCol>
              </a:tblGrid>
              <a:tr h="590541">
                <a:tc>
                  <a:txBody>
                    <a:bodyPr/>
                    <a:lstStyle/>
                    <a:p>
                      <a:pPr algn="ctr">
                        <a:lnSpc>
                          <a:spcPct val="115000"/>
                        </a:lnSpc>
                        <a:spcAft>
                          <a:spcPts val="0"/>
                        </a:spcAft>
                      </a:pPr>
                      <a:r>
                        <a:rPr lang="en-US" sz="2400" dirty="0">
                          <a:effectLst/>
                          <a:latin typeface="+mn-lt"/>
                          <a:ea typeface="+mn-ea"/>
                          <a:cs typeface="+mn-cs"/>
                        </a:rPr>
                        <a:t>Name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400" dirty="0">
                          <a:effectLst/>
                        </a:rPr>
                        <a:t>Position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400" dirty="0">
                          <a:effectLst/>
                          <a:latin typeface="+mn-lt"/>
                          <a:ea typeface="+mn-ea"/>
                          <a:cs typeface="+mn-cs"/>
                        </a:rPr>
                        <a:t>Role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0"/>
                  </a:ext>
                </a:extLst>
              </a:tr>
              <a:tr h="587170">
                <a:tc>
                  <a:txBody>
                    <a:bodyPr/>
                    <a:lstStyle/>
                    <a:p>
                      <a:pPr marL="88900" marR="88900" algn="l" rtl="0" fontAlgn="t">
                        <a:spcBef>
                          <a:spcPts val="1200"/>
                        </a:spcBef>
                        <a:spcAft>
                          <a:spcPts val="0"/>
                        </a:spcAft>
                      </a:pPr>
                      <a:r>
                        <a:rPr lang="en-US" sz="2400" b="1" kern="1200" baseline="0" dirty="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Trần </a:t>
                      </a:r>
                      <a:r>
                        <a:rPr lang="en-US" sz="2400" b="1" kern="1200" baseline="0" dirty="0" err="1">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Thị</a:t>
                      </a:r>
                      <a:r>
                        <a:rPr lang="en-US" sz="2400" b="1" kern="1200" baseline="0" dirty="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b="1" kern="1200" baseline="0" dirty="0" err="1">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Hồng</a:t>
                      </a:r>
                      <a:r>
                        <a:rPr lang="en-US" sz="2400" b="1" kern="1200" baseline="0" dirty="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b="1" kern="1200" baseline="0" dirty="0" err="1">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Hạnh</a:t>
                      </a:r>
                      <a:endParaRPr lang="en-US" sz="2400" b="1" kern="1200" baseline="0" dirty="0">
                        <a:solidFill>
                          <a:schemeClr val="lt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algn="l">
                        <a:lnSpc>
                          <a:spcPct val="115000"/>
                        </a:lnSpc>
                        <a:spcAft>
                          <a:spcPts val="0"/>
                        </a:spcAft>
                      </a:pPr>
                      <a:r>
                        <a:rPr lang="en-US" sz="21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rPr>
                        <a:t>Project Manager</a:t>
                      </a:r>
                    </a:p>
                  </a:txBody>
                  <a:tcPr marL="68580" marR="68580" marT="0" marB="0" anchor="ctr"/>
                </a:tc>
                <a:tc>
                  <a:txBody>
                    <a:bodyPr/>
                    <a:lstStyle/>
                    <a:p>
                      <a:pPr algn="l">
                        <a:lnSpc>
                          <a:spcPct val="115000"/>
                        </a:lnSpc>
                        <a:spcAft>
                          <a:spcPts val="0"/>
                        </a:spcAft>
                      </a:pPr>
                      <a:r>
                        <a:rPr lang="en-US" sz="2100" b="0" i="0" u="none" strike="noStrike" kern="1200" dirty="0">
                          <a:solidFill>
                            <a:schemeClr val="dk1"/>
                          </a:solidFill>
                          <a:effectLst/>
                          <a:latin typeface="Arial" panose="020B0604020202020204" pitchFamily="34" charset="0"/>
                          <a:ea typeface="+mn-ea"/>
                          <a:cs typeface="Arial" panose="020B0604020202020204" pitchFamily="34" charset="0"/>
                        </a:rPr>
                        <a:t> System Analysts + Project Support + Tester</a:t>
                      </a:r>
                      <a:r>
                        <a:rPr lang="en-US" sz="2100" dirty="0">
                          <a:effectLst/>
                          <a:latin typeface="Arial" panose="020B0604020202020204" pitchFamily="34" charset="0"/>
                          <a:cs typeface="Arial" panose="020B0604020202020204" pitchFamily="34" charset="0"/>
                        </a:rPr>
                        <a:t> </a:t>
                      </a:r>
                      <a:endParaRPr lang="en-US" sz="2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0001"/>
                  </a:ext>
                </a:extLst>
              </a:tr>
              <a:tr h="679626">
                <a:tc>
                  <a:txBody>
                    <a:bodyPr/>
                    <a:lstStyle/>
                    <a:p>
                      <a:pPr algn="l">
                        <a:lnSpc>
                          <a:spcPct val="115000"/>
                        </a:lnSpc>
                        <a:spcAft>
                          <a:spcPts val="0"/>
                        </a:spcAft>
                      </a:pPr>
                      <a:r>
                        <a:rPr lang="en-US" sz="2400" dirty="0" err="1">
                          <a:effectLst/>
                          <a:latin typeface="Calibri" panose="020F0502020204030204" pitchFamily="34" charset="0"/>
                          <a:ea typeface="Calibri" panose="020F0502020204030204" pitchFamily="34" charset="0"/>
                          <a:cs typeface="Times New Roman" panose="02020603050405020304" pitchFamily="18" charset="0"/>
                        </a:rPr>
                        <a:t>Võ</a:t>
                      </a:r>
                      <a:r>
                        <a:rPr lang="en-US" sz="2400" baseline="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aseline="0" dirty="0" err="1">
                          <a:effectLst/>
                          <a:latin typeface="Calibri" panose="020F0502020204030204" pitchFamily="34" charset="0"/>
                          <a:ea typeface="Calibri" panose="020F0502020204030204" pitchFamily="34" charset="0"/>
                          <a:cs typeface="Times New Roman" panose="02020603050405020304" pitchFamily="18" charset="0"/>
                        </a:rPr>
                        <a:t>Thị</a:t>
                      </a:r>
                      <a:r>
                        <a:rPr lang="en-US" sz="2400" baseline="0" dirty="0">
                          <a:effectLst/>
                          <a:latin typeface="Calibri" panose="020F0502020204030204" pitchFamily="34" charset="0"/>
                          <a:ea typeface="Calibri" panose="020F0502020204030204" pitchFamily="34" charset="0"/>
                          <a:cs typeface="Times New Roman" panose="02020603050405020304" pitchFamily="18" charset="0"/>
                        </a:rPr>
                        <a:t> Thu </a:t>
                      </a:r>
                      <a:r>
                        <a:rPr lang="en-US" sz="2400" baseline="0" dirty="0" err="1">
                          <a:effectLst/>
                          <a:latin typeface="Calibri" panose="020F0502020204030204" pitchFamily="34" charset="0"/>
                          <a:ea typeface="Calibri" panose="020F0502020204030204" pitchFamily="34" charset="0"/>
                          <a:cs typeface="Times New Roman" panose="02020603050405020304" pitchFamily="18" charset="0"/>
                        </a:rPr>
                        <a:t>Hoài</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2100" dirty="0">
                          <a:effectLst/>
                          <a:latin typeface="Arial" panose="020B0604020202020204" pitchFamily="34" charset="0"/>
                          <a:ea typeface="Calibri" panose="020F0502020204030204" pitchFamily="34" charset="0"/>
                          <a:cs typeface="Arial" panose="020B0604020202020204" pitchFamily="34" charset="0"/>
                        </a:rPr>
                        <a:t>Key Member</a:t>
                      </a:r>
                    </a:p>
                  </a:txBody>
                  <a:tcPr marL="68580" marR="68580" marT="0" marB="0" anchor="ctr"/>
                </a:tc>
                <a:tc>
                  <a:txBody>
                    <a:bodyPr/>
                    <a:lstStyle/>
                    <a:p>
                      <a:pPr algn="l">
                        <a:lnSpc>
                          <a:spcPct val="115000"/>
                        </a:lnSpc>
                        <a:spcAft>
                          <a:spcPts val="0"/>
                        </a:spcAft>
                      </a:pPr>
                      <a:r>
                        <a:rPr lang="en-US" sz="2100" b="0" i="0" u="none" strike="noStrike" kern="1200" dirty="0">
                          <a:solidFill>
                            <a:schemeClr val="dk1"/>
                          </a:solidFill>
                          <a:effectLst/>
                          <a:latin typeface="Arial" panose="020B0604020202020204" pitchFamily="34" charset="0"/>
                          <a:ea typeface="+mn-ea"/>
                          <a:cs typeface="Arial" panose="020B0604020202020204" pitchFamily="34" charset="0"/>
                        </a:rPr>
                        <a:t> Developer + Website Design</a:t>
                      </a:r>
                      <a:r>
                        <a:rPr lang="en-US" sz="2100" dirty="0">
                          <a:effectLst/>
                          <a:latin typeface="Arial" panose="020B0604020202020204" pitchFamily="34" charset="0"/>
                          <a:cs typeface="Arial" panose="020B0604020202020204" pitchFamily="34" charset="0"/>
                        </a:rPr>
                        <a:t> </a:t>
                      </a:r>
                      <a:endParaRPr lang="en-US" sz="2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0002"/>
                  </a:ext>
                </a:extLst>
              </a:tr>
              <a:tr h="655131">
                <a:tc>
                  <a:txBody>
                    <a:bodyPr/>
                    <a:lstStyle/>
                    <a:p>
                      <a:pPr algn="l">
                        <a:lnSpc>
                          <a:spcPct val="115000"/>
                        </a:lnSpc>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Trần</a:t>
                      </a:r>
                      <a:r>
                        <a:rPr lang="en-US" sz="2400" baseline="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aseline="0" dirty="0" err="1">
                          <a:effectLst/>
                          <a:latin typeface="Calibri" panose="020F0502020204030204" pitchFamily="34" charset="0"/>
                          <a:ea typeface="Calibri" panose="020F0502020204030204" pitchFamily="34" charset="0"/>
                          <a:cs typeface="Times New Roman" panose="02020603050405020304" pitchFamily="18" charset="0"/>
                        </a:rPr>
                        <a:t>Thị</a:t>
                      </a:r>
                      <a:r>
                        <a:rPr lang="en-US" sz="2400" baseline="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aseline="0" dirty="0" err="1">
                          <a:effectLst/>
                          <a:latin typeface="Calibri" panose="020F0502020204030204" pitchFamily="34" charset="0"/>
                          <a:ea typeface="Calibri" panose="020F0502020204030204" pitchFamily="34" charset="0"/>
                          <a:cs typeface="Times New Roman" panose="02020603050405020304" pitchFamily="18" charset="0"/>
                        </a:rPr>
                        <a:t>Thanh</a:t>
                      </a:r>
                      <a:r>
                        <a:rPr lang="en-US" sz="2400" baseline="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aseline="0" dirty="0" err="1">
                          <a:effectLst/>
                          <a:latin typeface="Calibri" panose="020F0502020204030204" pitchFamily="34" charset="0"/>
                          <a:ea typeface="Calibri" panose="020F0502020204030204" pitchFamily="34" charset="0"/>
                          <a:cs typeface="Times New Roman" panose="02020603050405020304" pitchFamily="18" charset="0"/>
                        </a:rPr>
                        <a:t>Tâm</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US" sz="2100" dirty="0">
                          <a:effectLst/>
                          <a:latin typeface="Arial" panose="020B0604020202020204" pitchFamily="34" charset="0"/>
                          <a:ea typeface="Calibri" panose="020F0502020204030204" pitchFamily="34" charset="0"/>
                          <a:cs typeface="Arial" panose="020B0604020202020204" pitchFamily="34" charset="0"/>
                        </a:rPr>
                        <a:t>Key Member</a:t>
                      </a:r>
                    </a:p>
                  </a:txBody>
                  <a:tcPr marL="68580" marR="68580" marT="0" marB="0" anchor="ctr"/>
                </a:tc>
                <a:tc>
                  <a:txBody>
                    <a:bodyPr/>
                    <a:lstStyle/>
                    <a:p>
                      <a:pPr marL="88900" marR="88900" algn="l" rtl="0" fontAlgn="t">
                        <a:spcBef>
                          <a:spcPts val="1200"/>
                        </a:spcBef>
                        <a:spcAft>
                          <a:spcPts val="0"/>
                        </a:spcAft>
                      </a:pPr>
                      <a:r>
                        <a:rPr lang="en-US" sz="2100" b="0" i="0" u="none" strike="noStrike" kern="1200" dirty="0">
                          <a:solidFill>
                            <a:schemeClr val="dk1"/>
                          </a:solidFill>
                          <a:effectLst/>
                          <a:latin typeface="Arial" panose="020B0604020202020204" pitchFamily="34" charset="0"/>
                          <a:ea typeface="+mn-ea"/>
                          <a:cs typeface="Arial" panose="020B0604020202020204" pitchFamily="34" charset="0"/>
                        </a:rPr>
                        <a:t>Developer + Website Design</a:t>
                      </a:r>
                    </a:p>
                  </a:txBody>
                  <a:tcPr marL="63500" marR="63500" marT="63500" marB="63500" anchor="ctr"/>
                </a:tc>
                <a:extLst>
                  <a:ext uri="{0D108BD9-81ED-4DB2-BD59-A6C34878D82A}">
                    <a16:rowId xmlns:a16="http://schemas.microsoft.com/office/drawing/2014/main" xmlns="" val="899693148"/>
                  </a:ext>
                </a:extLst>
              </a:tr>
              <a:tr h="630423">
                <a:tc>
                  <a:txBody>
                    <a:bodyPr/>
                    <a:lstStyle/>
                    <a:p>
                      <a:pPr algn="l">
                        <a:lnSpc>
                          <a:spcPct val="115000"/>
                        </a:lnSpc>
                        <a:spcAft>
                          <a:spcPts val="0"/>
                        </a:spcAft>
                      </a:pPr>
                      <a:r>
                        <a:rPr lang="en-US" sz="2400" dirty="0" err="1">
                          <a:effectLst/>
                          <a:latin typeface="Calibri" panose="020F0502020204030204" pitchFamily="34" charset="0"/>
                          <a:ea typeface="Calibri" panose="020F0502020204030204" pitchFamily="34" charset="0"/>
                          <a:cs typeface="Times New Roman" panose="02020603050405020304" pitchFamily="18" charset="0"/>
                        </a:rPr>
                        <a:t>Phạm</a:t>
                      </a:r>
                      <a:r>
                        <a:rPr lang="en-US" sz="2400" baseline="0" dirty="0">
                          <a:effectLst/>
                          <a:latin typeface="Calibri" panose="020F0502020204030204" pitchFamily="34" charset="0"/>
                          <a:ea typeface="Calibri" panose="020F0502020204030204" pitchFamily="34" charset="0"/>
                          <a:cs typeface="Times New Roman" panose="02020603050405020304" pitchFamily="18" charset="0"/>
                        </a:rPr>
                        <a:t> Trần </a:t>
                      </a:r>
                      <a:r>
                        <a:rPr lang="en-US" sz="2400" baseline="0" dirty="0" err="1">
                          <a:effectLst/>
                          <a:latin typeface="Calibri" panose="020F0502020204030204" pitchFamily="34" charset="0"/>
                          <a:ea typeface="Calibri" panose="020F0502020204030204" pitchFamily="34" charset="0"/>
                          <a:cs typeface="Times New Roman" panose="02020603050405020304" pitchFamily="18" charset="0"/>
                        </a:rPr>
                        <a:t>Quỳnh</a:t>
                      </a:r>
                      <a:r>
                        <a:rPr lang="en-US" sz="2400" baseline="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aseline="0" dirty="0" err="1">
                          <a:effectLst/>
                          <a:latin typeface="Calibri" panose="020F0502020204030204" pitchFamily="34" charset="0"/>
                          <a:ea typeface="Calibri" panose="020F0502020204030204" pitchFamily="34" charset="0"/>
                          <a:cs typeface="Times New Roman" panose="02020603050405020304" pitchFamily="18" charset="0"/>
                        </a:rPr>
                        <a:t>Như</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US" sz="2100" dirty="0">
                          <a:effectLst/>
                          <a:latin typeface="Arial" panose="020B0604020202020204" pitchFamily="34" charset="0"/>
                          <a:ea typeface="Calibri" panose="020F0502020204030204" pitchFamily="34" charset="0"/>
                          <a:cs typeface="Arial" panose="020B0604020202020204" pitchFamily="34" charset="0"/>
                        </a:rPr>
                        <a:t>Member</a:t>
                      </a:r>
                    </a:p>
                  </a:txBody>
                  <a:tcPr marL="68580" marR="68580" marT="0" marB="0" anchor="ctr"/>
                </a:tc>
                <a:tc>
                  <a:txBody>
                    <a:bodyPr/>
                    <a:lstStyle/>
                    <a:p>
                      <a:pPr marL="88900" marR="88900" algn="l" rtl="0" fontAlgn="t">
                        <a:spcBef>
                          <a:spcPts val="1200"/>
                        </a:spcBef>
                        <a:spcAft>
                          <a:spcPts val="0"/>
                        </a:spcAft>
                      </a:pPr>
                      <a:r>
                        <a:rPr lang="en-US" sz="2100" b="0" i="0" u="none" strike="noStrike" kern="1200" dirty="0">
                          <a:solidFill>
                            <a:schemeClr val="dk1"/>
                          </a:solidFill>
                          <a:effectLst/>
                          <a:latin typeface="Arial" panose="020B0604020202020204" pitchFamily="34" charset="0"/>
                          <a:ea typeface="+mn-ea"/>
                          <a:cs typeface="Arial" panose="020B0604020202020204" pitchFamily="34" charset="0"/>
                        </a:rPr>
                        <a:t>Market</a:t>
                      </a:r>
                      <a:r>
                        <a:rPr lang="en-US" sz="2100" b="0" i="0" u="none" strike="noStrike" kern="1200" baseline="0" dirty="0">
                          <a:solidFill>
                            <a:schemeClr val="dk1"/>
                          </a:solidFill>
                          <a:effectLst/>
                          <a:latin typeface="Arial" panose="020B0604020202020204" pitchFamily="34" charset="0"/>
                          <a:ea typeface="+mn-ea"/>
                          <a:cs typeface="Arial" panose="020B0604020202020204" pitchFamily="34" charset="0"/>
                        </a:rPr>
                        <a:t> Research + Tester</a:t>
                      </a:r>
                      <a:endParaRPr lang="en-US" sz="2100" b="0" i="0" u="none" strike="noStrike" kern="1200" dirty="0">
                        <a:solidFill>
                          <a:schemeClr val="dk1"/>
                        </a:solidFill>
                        <a:effectLst/>
                        <a:latin typeface="Arial" panose="020B0604020202020204" pitchFamily="34" charset="0"/>
                        <a:ea typeface="+mn-ea"/>
                        <a:cs typeface="Arial" panose="020B0604020202020204" pitchFamily="34" charset="0"/>
                      </a:endParaRPr>
                    </a:p>
                  </a:txBody>
                  <a:tcPr marL="63500" marR="63500" marT="63500" marB="63500" anchor="ctr"/>
                </a:tc>
                <a:extLst>
                  <a:ext uri="{0D108BD9-81ED-4DB2-BD59-A6C34878D82A}">
                    <a16:rowId xmlns:a16="http://schemas.microsoft.com/office/drawing/2014/main" xmlns="" val="1632332476"/>
                  </a:ext>
                </a:extLst>
              </a:tr>
              <a:tr h="636677">
                <a:tc>
                  <a:txBody>
                    <a:bodyPr/>
                    <a:lstStyle/>
                    <a:p>
                      <a:pPr algn="l">
                        <a:lnSpc>
                          <a:spcPct val="115000"/>
                        </a:lnSpc>
                        <a:spcAft>
                          <a:spcPts val="0"/>
                        </a:spcAft>
                      </a:pPr>
                      <a:r>
                        <a:rPr lang="en-US" sz="2400" dirty="0" err="1">
                          <a:effectLst/>
                          <a:latin typeface="Calibri" panose="020F0502020204030204" pitchFamily="34" charset="0"/>
                          <a:ea typeface="Calibri" panose="020F0502020204030204" pitchFamily="34" charset="0"/>
                          <a:cs typeface="Times New Roman" panose="02020603050405020304" pitchFamily="18" charset="0"/>
                        </a:rPr>
                        <a:t>Nguyễn</a:t>
                      </a:r>
                      <a:r>
                        <a:rPr lang="en-US" sz="2400" baseline="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aseline="0" dirty="0" err="1">
                          <a:effectLst/>
                          <a:latin typeface="Calibri" panose="020F0502020204030204" pitchFamily="34" charset="0"/>
                          <a:ea typeface="Calibri" panose="020F0502020204030204" pitchFamily="34" charset="0"/>
                          <a:cs typeface="Times New Roman" panose="02020603050405020304" pitchFamily="18" charset="0"/>
                        </a:rPr>
                        <a:t>Đăng</a:t>
                      </a:r>
                      <a:r>
                        <a:rPr lang="en-US" sz="2400" baseline="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aseline="0" dirty="0" err="1">
                          <a:effectLst/>
                          <a:latin typeface="Calibri" panose="020F0502020204030204" pitchFamily="34" charset="0"/>
                          <a:ea typeface="Calibri" panose="020F0502020204030204" pitchFamily="34" charset="0"/>
                          <a:cs typeface="Times New Roman" panose="02020603050405020304" pitchFamily="18" charset="0"/>
                        </a:rPr>
                        <a:t>Hên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US" sz="2100" dirty="0">
                          <a:effectLst/>
                          <a:latin typeface="Arial" panose="020B0604020202020204" pitchFamily="34" charset="0"/>
                          <a:ea typeface="Calibri" panose="020F0502020204030204" pitchFamily="34" charset="0"/>
                          <a:cs typeface="Arial" panose="020B0604020202020204" pitchFamily="34" charset="0"/>
                        </a:rPr>
                        <a:t>Member</a:t>
                      </a:r>
                    </a:p>
                  </a:txBody>
                  <a:tcPr marL="68580" marR="68580" marT="0" marB="0" anchor="ctr"/>
                </a:tc>
                <a:tc>
                  <a:txBody>
                    <a:bodyPr/>
                    <a:lstStyle/>
                    <a:p>
                      <a:pPr marL="88900" marR="88900" algn="l" rtl="0" fontAlgn="t">
                        <a:spcBef>
                          <a:spcPts val="1200"/>
                        </a:spcBef>
                        <a:spcAft>
                          <a:spcPts val="0"/>
                        </a:spcAft>
                      </a:pPr>
                      <a:r>
                        <a:rPr lang="en-US" sz="2100" b="0" i="0" u="none" strike="noStrike" kern="1200" dirty="0">
                          <a:solidFill>
                            <a:schemeClr val="dk1"/>
                          </a:solidFill>
                          <a:effectLst/>
                          <a:latin typeface="Arial" panose="020B0604020202020204" pitchFamily="34" charset="0"/>
                          <a:ea typeface="+mn-ea"/>
                          <a:cs typeface="Arial" panose="020B0604020202020204" pitchFamily="34" charset="0"/>
                        </a:rPr>
                        <a:t>Market</a:t>
                      </a:r>
                      <a:r>
                        <a:rPr lang="en-US" sz="2100" b="0" i="0" u="none" strike="noStrike" kern="1200" baseline="0" dirty="0">
                          <a:solidFill>
                            <a:schemeClr val="dk1"/>
                          </a:solidFill>
                          <a:effectLst/>
                          <a:latin typeface="Arial" panose="020B0604020202020204" pitchFamily="34" charset="0"/>
                          <a:ea typeface="+mn-ea"/>
                          <a:cs typeface="Arial" panose="020B0604020202020204" pitchFamily="34" charset="0"/>
                        </a:rPr>
                        <a:t> Research + Tester</a:t>
                      </a:r>
                      <a:endParaRPr lang="en-US" sz="2100" b="0" i="0" u="none" strike="noStrike" kern="1200" dirty="0">
                        <a:solidFill>
                          <a:schemeClr val="dk1"/>
                        </a:solidFill>
                        <a:effectLst/>
                        <a:latin typeface="Arial" panose="020B0604020202020204" pitchFamily="34" charset="0"/>
                        <a:ea typeface="+mn-ea"/>
                        <a:cs typeface="Arial" panose="020B0604020202020204" pitchFamily="34" charset="0"/>
                      </a:endParaRPr>
                    </a:p>
                  </a:txBody>
                  <a:tcPr marL="63500" marR="63500" marT="63500" marB="63500"/>
                </a:tc>
                <a:extLst>
                  <a:ext uri="{0D108BD9-81ED-4DB2-BD59-A6C34878D82A}">
                    <a16:rowId xmlns:a16="http://schemas.microsoft.com/office/drawing/2014/main" xmlns="" val="4250534038"/>
                  </a:ext>
                </a:extLst>
              </a:tr>
              <a:tr h="542167">
                <a:tc>
                  <a:txBody>
                    <a:bodyPr/>
                    <a:lstStyle/>
                    <a:p>
                      <a:pPr algn="l">
                        <a:lnSpc>
                          <a:spcPct val="115000"/>
                        </a:lnSpc>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Trần</a:t>
                      </a:r>
                      <a:r>
                        <a:rPr lang="en-US" sz="2400" baseline="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aseline="0" dirty="0" err="1">
                          <a:effectLst/>
                          <a:latin typeface="Calibri" panose="020F0502020204030204" pitchFamily="34" charset="0"/>
                          <a:ea typeface="Calibri" panose="020F0502020204030204" pitchFamily="34" charset="0"/>
                          <a:cs typeface="Times New Roman" panose="02020603050405020304" pitchFamily="18" charset="0"/>
                        </a:rPr>
                        <a:t>Thị</a:t>
                      </a:r>
                      <a:r>
                        <a:rPr lang="en-US" sz="2400" baseline="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aseline="0" dirty="0" err="1">
                          <a:effectLst/>
                          <a:latin typeface="Calibri" panose="020F0502020204030204" pitchFamily="34" charset="0"/>
                          <a:ea typeface="Calibri" panose="020F0502020204030204" pitchFamily="34" charset="0"/>
                          <a:cs typeface="Times New Roman" panose="02020603050405020304" pitchFamily="18" charset="0"/>
                        </a:rPr>
                        <a:t>Huyền</a:t>
                      </a:r>
                      <a:r>
                        <a:rPr lang="en-US" sz="2400" baseline="0" dirty="0">
                          <a:effectLst/>
                          <a:latin typeface="Calibri" panose="020F0502020204030204" pitchFamily="34" charset="0"/>
                          <a:ea typeface="Calibri" panose="020F0502020204030204" pitchFamily="34" charset="0"/>
                          <a:cs typeface="Times New Roman" panose="02020603050405020304" pitchFamily="18" charset="0"/>
                        </a:rPr>
                        <a:t> Trân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15000"/>
                        </a:lnSpc>
                        <a:spcAft>
                          <a:spcPts val="0"/>
                        </a:spcAft>
                      </a:pPr>
                      <a:r>
                        <a:rPr lang="en-US" sz="2100" dirty="0">
                          <a:effectLst/>
                          <a:latin typeface="Arial" panose="020B0604020202020204" pitchFamily="34" charset="0"/>
                          <a:ea typeface="Calibri" panose="020F0502020204030204" pitchFamily="34" charset="0"/>
                          <a:cs typeface="Arial" panose="020B0604020202020204" pitchFamily="34" charset="0"/>
                        </a:rPr>
                        <a:t>Member</a:t>
                      </a:r>
                    </a:p>
                  </a:txBody>
                  <a:tcPr marL="68580" marR="68580" marT="0" marB="0" anchor="ctr"/>
                </a:tc>
                <a:tc>
                  <a:txBody>
                    <a:bodyPr/>
                    <a:lstStyle/>
                    <a:p>
                      <a:pPr marL="88900" marR="88900" algn="l" rtl="0" fontAlgn="t">
                        <a:spcBef>
                          <a:spcPts val="1200"/>
                        </a:spcBef>
                        <a:spcAft>
                          <a:spcPts val="0"/>
                        </a:spcAft>
                      </a:pPr>
                      <a:r>
                        <a:rPr lang="en-US" sz="2100" b="0" i="0" u="none" strike="noStrike" kern="1200" dirty="0">
                          <a:solidFill>
                            <a:schemeClr val="dk1"/>
                          </a:solidFill>
                          <a:effectLst/>
                          <a:latin typeface="Arial" panose="020B0604020202020204" pitchFamily="34" charset="0"/>
                          <a:ea typeface="+mn-ea"/>
                          <a:cs typeface="Arial" panose="020B0604020202020204" pitchFamily="34" charset="0"/>
                        </a:rPr>
                        <a:t>Market</a:t>
                      </a:r>
                      <a:r>
                        <a:rPr lang="en-US" sz="2100" b="0" i="0" u="none" strike="noStrike" kern="1200" baseline="0" dirty="0">
                          <a:solidFill>
                            <a:schemeClr val="dk1"/>
                          </a:solidFill>
                          <a:effectLst/>
                          <a:latin typeface="Arial" panose="020B0604020202020204" pitchFamily="34" charset="0"/>
                          <a:ea typeface="+mn-ea"/>
                          <a:cs typeface="Arial" panose="020B0604020202020204" pitchFamily="34" charset="0"/>
                        </a:rPr>
                        <a:t> Research + Tester</a:t>
                      </a:r>
                      <a:endParaRPr lang="en-US" sz="2100" b="0" i="0" u="none" strike="noStrike" kern="1200" dirty="0">
                        <a:solidFill>
                          <a:schemeClr val="dk1"/>
                        </a:solidFill>
                        <a:effectLst/>
                        <a:latin typeface="Arial" panose="020B0604020202020204" pitchFamily="34" charset="0"/>
                        <a:ea typeface="+mn-ea"/>
                        <a:cs typeface="Arial" panose="020B0604020202020204" pitchFamily="34" charset="0"/>
                      </a:endParaRPr>
                    </a:p>
                  </a:txBody>
                  <a:tcPr marL="63500" marR="63500" marT="63500" marB="63500"/>
                </a:tc>
                <a:extLst>
                  <a:ext uri="{0D108BD9-81ED-4DB2-BD59-A6C34878D82A}">
                    <a16:rowId xmlns:a16="http://schemas.microsoft.com/office/drawing/2014/main" xmlns="" val="3324318532"/>
                  </a:ext>
                </a:extLst>
              </a:tr>
            </a:tbl>
          </a:graphicData>
        </a:graphic>
      </p:graphicFrame>
      <p:pic>
        <p:nvPicPr>
          <p:cNvPr id="1044" name="Picture 20" descr="Kết quả hình ảnh cho division of work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7816" y="164857"/>
            <a:ext cx="2503284" cy="166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0273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randombar(horizontal)">
                                      <p:cBhvr>
                                        <p:cTn id="7" dur="500"/>
                                        <p:tgtEl>
                                          <p:spTgt spid="13">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3">
                                            <p:txEl>
                                              <p:pRg st="2" end="2"/>
                                            </p:txEl>
                                          </p:spTgt>
                                        </p:tgtEl>
                                        <p:attrNameLst>
                                          <p:attrName>style.visibility</p:attrName>
                                        </p:attrNameLst>
                                      </p:cBhvr>
                                      <p:to>
                                        <p:strVal val="visible"/>
                                      </p:to>
                                    </p:set>
                                    <p:animEffect transition="in" filter="randombar(horizontal)">
                                      <p:cBhvr>
                                        <p:cTn id="10"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479725" y="239597"/>
            <a:ext cx="7607875" cy="846253"/>
            <a:chOff x="479725" y="239597"/>
            <a:chExt cx="7607875" cy="846253"/>
          </a:xfrm>
        </p:grpSpPr>
        <p:pic>
          <p:nvPicPr>
            <p:cNvPr id="42" name="图片 41"/>
            <p:cNvPicPr>
              <a:picLocks noChangeAspect="1"/>
            </p:cNvPicPr>
            <p:nvPr/>
          </p:nvPicPr>
          <p:blipFill>
            <a:blip r:embed="rId3"/>
            <a:stretch>
              <a:fillRect/>
            </a:stretch>
          </p:blipFill>
          <p:spPr>
            <a:xfrm>
              <a:off x="479725" y="239597"/>
              <a:ext cx="863431" cy="846253"/>
            </a:xfrm>
            <a:prstGeom prst="rect">
              <a:avLst/>
            </a:prstGeom>
          </p:spPr>
        </p:pic>
        <p:sp>
          <p:nvSpPr>
            <p:cNvPr id="43" name="文本框 42"/>
            <p:cNvSpPr txBox="1"/>
            <p:nvPr/>
          </p:nvSpPr>
          <p:spPr>
            <a:xfrm>
              <a:off x="559013" y="387126"/>
              <a:ext cx="704851"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Century Gothic" panose="020B0502020202020204" pitchFamily="34" charset="0"/>
                </a:rPr>
                <a:t>2</a:t>
              </a:r>
              <a:endParaRPr lang="zh-CN" altLang="en-US" sz="2800" b="1" dirty="0">
                <a:solidFill>
                  <a:schemeClr val="bg1"/>
                </a:solidFill>
                <a:latin typeface="Century Gothic" panose="020B0502020202020204" pitchFamily="34" charset="0"/>
              </a:endParaRPr>
            </a:p>
          </p:txBody>
        </p:sp>
        <p:sp>
          <p:nvSpPr>
            <p:cNvPr id="45" name="文本框 44"/>
            <p:cNvSpPr txBox="1"/>
            <p:nvPr/>
          </p:nvSpPr>
          <p:spPr>
            <a:xfrm>
              <a:off x="1478659" y="325571"/>
              <a:ext cx="6608941" cy="584775"/>
            </a:xfrm>
            <a:prstGeom prst="rect">
              <a:avLst/>
            </a:prstGeom>
            <a:noFill/>
          </p:spPr>
          <p:txBody>
            <a:bodyPr wrap="square" rtlCol="0">
              <a:spAutoFit/>
              <a:scene3d>
                <a:camera prst="orthographicFront"/>
                <a:lightRig rig="threePt" dir="t"/>
              </a:scene3d>
              <a:sp3d contourW="12700"/>
            </a:bodyPr>
            <a:lstStyle/>
            <a:p>
              <a:r>
                <a:rPr lang="en-US" altLang="zh-CN" sz="3200" b="1" dirty="0" err="1">
                  <a:solidFill>
                    <a:schemeClr val="accent1"/>
                  </a:solidFill>
                  <a:latin typeface="Century Gothic" panose="020B0502020202020204" pitchFamily="34" charset="0"/>
                </a:rPr>
                <a:t>Cách</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thức</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giao</a:t>
              </a:r>
              <a:r>
                <a:rPr lang="en-US" altLang="zh-CN" sz="3200" b="1" dirty="0">
                  <a:solidFill>
                    <a:schemeClr val="accent1"/>
                  </a:solidFill>
                  <a:latin typeface="Century Gothic" panose="020B0502020202020204" pitchFamily="34" charset="0"/>
                </a:rPr>
                <a:t> </a:t>
              </a:r>
              <a:r>
                <a:rPr lang="en-US" altLang="zh-CN" sz="3200" b="1" dirty="0" err="1">
                  <a:solidFill>
                    <a:schemeClr val="accent1"/>
                  </a:solidFill>
                  <a:latin typeface="Century Gothic" panose="020B0502020202020204" pitchFamily="34" charset="0"/>
                </a:rPr>
                <a:t>tiếp</a:t>
              </a:r>
              <a:endParaRPr lang="zh-CN" altLang="en-US" sz="3200" b="1" dirty="0">
                <a:solidFill>
                  <a:schemeClr val="accent1"/>
                </a:solidFill>
                <a:latin typeface="Century Gothic" panose="020B0502020202020204" pitchFamily="34" charset="0"/>
              </a:endParaRPr>
            </a:p>
          </p:txBody>
        </p:sp>
      </p:grpSp>
      <p:sp>
        <p:nvSpPr>
          <p:cNvPr id="56" name="任意多边形 1"/>
          <p:cNvSpPr/>
          <p:nvPr/>
        </p:nvSpPr>
        <p:spPr>
          <a:xfrm>
            <a:off x="5831056" y="2798678"/>
            <a:ext cx="300294" cy="300294"/>
          </a:xfrm>
          <a:custGeom>
            <a:avLst/>
            <a:gdLst/>
            <a:ahLst/>
            <a:cxnLst/>
            <a:rect l="0" t="0" r="0" b="0"/>
            <a:pathLst>
              <a:path w="173288" h="173288">
                <a:moveTo>
                  <a:pt x="0" y="0"/>
                </a:moveTo>
                <a:lnTo>
                  <a:pt x="173288" y="0"/>
                </a:lnTo>
                <a:lnTo>
                  <a:pt x="173288" y="173288"/>
                </a:lnTo>
                <a:lnTo>
                  <a:pt x="0" y="173288"/>
                </a:lnTo>
                <a:lnTo>
                  <a:pt x="0" y="0"/>
                </a:lnTo>
                <a:close/>
              </a:path>
            </a:pathLst>
          </a:custGeom>
          <a:solidFill>
            <a:schemeClr val="accent1"/>
          </a:solidFill>
          <a:ln w="7600" cap="flat">
            <a:noFill/>
            <a:bevel/>
          </a:ln>
        </p:spPr>
      </p:sp>
      <p:sp>
        <p:nvSpPr>
          <p:cNvPr id="57" name="任意多边形 2"/>
          <p:cNvSpPr/>
          <p:nvPr/>
        </p:nvSpPr>
        <p:spPr>
          <a:xfrm>
            <a:off x="5831056" y="4273516"/>
            <a:ext cx="300294" cy="300294"/>
          </a:xfrm>
          <a:custGeom>
            <a:avLst/>
            <a:gdLst/>
            <a:ahLst/>
            <a:cxnLst/>
            <a:rect l="0" t="0" r="0" b="0"/>
            <a:pathLst>
              <a:path w="173288" h="173288">
                <a:moveTo>
                  <a:pt x="0" y="0"/>
                </a:moveTo>
                <a:lnTo>
                  <a:pt x="173288" y="0"/>
                </a:lnTo>
                <a:lnTo>
                  <a:pt x="173288" y="173288"/>
                </a:lnTo>
                <a:lnTo>
                  <a:pt x="0" y="173288"/>
                </a:lnTo>
                <a:lnTo>
                  <a:pt x="0" y="0"/>
                </a:lnTo>
                <a:close/>
              </a:path>
            </a:pathLst>
          </a:custGeom>
          <a:solidFill>
            <a:schemeClr val="accent2"/>
          </a:solidFill>
          <a:ln w="7600" cap="flat">
            <a:noFill/>
            <a:bevel/>
          </a:ln>
        </p:spPr>
      </p:sp>
      <p:sp>
        <p:nvSpPr>
          <p:cNvPr id="58" name="任意多边形 3"/>
          <p:cNvSpPr/>
          <p:nvPr/>
        </p:nvSpPr>
        <p:spPr>
          <a:xfrm>
            <a:off x="5831056" y="5644923"/>
            <a:ext cx="300294" cy="300294"/>
          </a:xfrm>
          <a:custGeom>
            <a:avLst/>
            <a:gdLst/>
            <a:ahLst/>
            <a:cxnLst/>
            <a:rect l="0" t="0" r="0" b="0"/>
            <a:pathLst>
              <a:path w="173288" h="173288">
                <a:moveTo>
                  <a:pt x="0" y="0"/>
                </a:moveTo>
                <a:lnTo>
                  <a:pt x="173288" y="0"/>
                </a:lnTo>
                <a:lnTo>
                  <a:pt x="173288" y="173288"/>
                </a:lnTo>
                <a:lnTo>
                  <a:pt x="0" y="173288"/>
                </a:lnTo>
                <a:lnTo>
                  <a:pt x="0" y="0"/>
                </a:lnTo>
                <a:close/>
              </a:path>
            </a:pathLst>
          </a:custGeom>
          <a:solidFill>
            <a:schemeClr val="accent3"/>
          </a:solidFill>
          <a:ln w="7600" cap="flat">
            <a:noFill/>
            <a:bevel/>
          </a:ln>
        </p:spPr>
      </p:sp>
      <p:sp>
        <p:nvSpPr>
          <p:cNvPr id="61" name="文本框 22"/>
          <p:cNvSpPr txBox="1"/>
          <p:nvPr/>
        </p:nvSpPr>
        <p:spPr>
          <a:xfrm>
            <a:off x="6334620" y="1161022"/>
            <a:ext cx="5964367" cy="830997"/>
          </a:xfrm>
          <a:prstGeom prst="rect">
            <a:avLst/>
          </a:prstGeom>
          <a:noFill/>
        </p:spPr>
        <p:txBody>
          <a:bodyPr wrap="square" rtlCol="0">
            <a:spAutoFit/>
            <a:scene3d>
              <a:camera prst="orthographicFront"/>
              <a:lightRig rig="threePt" dir="t"/>
            </a:scene3d>
            <a:sp3d contourW="12700"/>
          </a:bodyPr>
          <a:lstStyle/>
          <a:p>
            <a:r>
              <a:rPr lang="en-US" sz="2400" dirty="0"/>
              <a:t>Group Facebook (</a:t>
            </a:r>
            <a:r>
              <a:rPr lang="en-US" sz="2400" dirty="0" err="1"/>
              <a:t>kênh</a:t>
            </a:r>
            <a:r>
              <a:rPr lang="en-US" sz="2400" dirty="0"/>
              <a:t> </a:t>
            </a:r>
            <a:r>
              <a:rPr lang="en-US" sz="2400" dirty="0" err="1"/>
              <a:t>trao</a:t>
            </a:r>
            <a:r>
              <a:rPr lang="en-US" sz="2400" dirty="0"/>
              <a:t> </a:t>
            </a:r>
            <a:r>
              <a:rPr lang="en-US" sz="2400" dirty="0" err="1"/>
              <a:t>đổi</a:t>
            </a:r>
            <a:r>
              <a:rPr lang="en-US" sz="2400" dirty="0"/>
              <a:t> </a:t>
            </a:r>
            <a:r>
              <a:rPr lang="en-US" sz="2400" dirty="0" err="1"/>
              <a:t>chủ</a:t>
            </a:r>
            <a:r>
              <a:rPr lang="en-US" sz="2400" dirty="0"/>
              <a:t> </a:t>
            </a:r>
            <a:r>
              <a:rPr lang="en-US" sz="2400" dirty="0" err="1"/>
              <a:t>yếu</a:t>
            </a:r>
            <a:r>
              <a:rPr lang="en-US" sz="2400" dirty="0"/>
              <a:t> </a:t>
            </a:r>
            <a:r>
              <a:rPr lang="en-US" sz="2400" dirty="0" err="1"/>
              <a:t>nhất</a:t>
            </a:r>
            <a:r>
              <a:rPr lang="en-US" sz="2400" dirty="0"/>
              <a:t>)</a:t>
            </a:r>
            <a:endParaRPr lang="zh-CN" altLang="en-US" sz="2400" b="1" dirty="0">
              <a:solidFill>
                <a:schemeClr val="tx1">
                  <a:lumMod val="75000"/>
                  <a:lumOff val="25000"/>
                </a:schemeClr>
              </a:solidFill>
              <a:latin typeface="Century Gothic" panose="020B0502020202020204" pitchFamily="34" charset="0"/>
            </a:endParaRPr>
          </a:p>
        </p:txBody>
      </p:sp>
      <p:sp>
        <p:nvSpPr>
          <p:cNvPr id="64" name="文本框 25"/>
          <p:cNvSpPr txBox="1"/>
          <p:nvPr/>
        </p:nvSpPr>
        <p:spPr>
          <a:xfrm>
            <a:off x="6334620" y="4039791"/>
            <a:ext cx="5293806" cy="1569660"/>
          </a:xfrm>
          <a:prstGeom prst="rect">
            <a:avLst/>
          </a:prstGeom>
          <a:noFill/>
        </p:spPr>
        <p:txBody>
          <a:bodyPr wrap="square" rtlCol="0">
            <a:spAutoFit/>
            <a:scene3d>
              <a:camera prst="orthographicFront"/>
              <a:lightRig rig="threePt" dir="t"/>
            </a:scene3d>
            <a:sp3d contourW="12700"/>
          </a:bodyPr>
          <a:lstStyle/>
          <a:p>
            <a:r>
              <a:rPr lang="en-US" sz="2400" dirty="0" err="1"/>
              <a:t>Các</a:t>
            </a:r>
            <a:r>
              <a:rPr lang="en-US" sz="2400" dirty="0"/>
              <a:t> </a:t>
            </a:r>
            <a:r>
              <a:rPr lang="en-US" sz="2400" dirty="0" err="1"/>
              <a:t>bình</a:t>
            </a:r>
            <a:r>
              <a:rPr lang="en-US" sz="2400" dirty="0"/>
              <a:t> </a:t>
            </a:r>
            <a:r>
              <a:rPr lang="en-US" sz="2400" dirty="0" err="1"/>
              <a:t>luận</a:t>
            </a:r>
            <a:r>
              <a:rPr lang="en-US" sz="2400" dirty="0"/>
              <a:t> </a:t>
            </a:r>
            <a:r>
              <a:rPr lang="en-US" sz="2400" dirty="0" err="1"/>
              <a:t>trên</a:t>
            </a:r>
            <a:r>
              <a:rPr lang="en-US" sz="2400" dirty="0"/>
              <a:t> </a:t>
            </a:r>
            <a:r>
              <a:rPr lang="en-US" sz="2400" dirty="0" err="1"/>
              <a:t>trang</a:t>
            </a:r>
            <a:r>
              <a:rPr lang="en-US" sz="2400" dirty="0"/>
              <a:t> </a:t>
            </a:r>
            <a:r>
              <a:rPr lang="en-US" sz="2400" dirty="0" err="1"/>
              <a:t>tài</a:t>
            </a:r>
            <a:r>
              <a:rPr lang="en-US" sz="2400" dirty="0"/>
              <a:t> </a:t>
            </a:r>
            <a:r>
              <a:rPr lang="en-US" sz="2400" dirty="0" err="1"/>
              <a:t>liệu</a:t>
            </a:r>
            <a:r>
              <a:rPr lang="en-US" sz="2400" dirty="0"/>
              <a:t> (Google doc)</a:t>
            </a:r>
          </a:p>
          <a:p>
            <a:r>
              <a:rPr lang="en-US" sz="2400" dirty="0"/>
              <a:t/>
            </a:r>
            <a:br>
              <a:rPr lang="en-US" sz="2400" dirty="0"/>
            </a:br>
            <a:endParaRPr lang="zh-CN" altLang="en-US" sz="2400" b="1" dirty="0">
              <a:solidFill>
                <a:schemeClr val="tx1">
                  <a:lumMod val="75000"/>
                  <a:lumOff val="25000"/>
                </a:schemeClr>
              </a:solidFill>
              <a:latin typeface="Century Gothic" panose="020B0502020202020204" pitchFamily="34" charset="0"/>
            </a:endParaRPr>
          </a:p>
        </p:txBody>
      </p:sp>
      <p:sp>
        <p:nvSpPr>
          <p:cNvPr id="71" name="文本框 32"/>
          <p:cNvSpPr txBox="1"/>
          <p:nvPr/>
        </p:nvSpPr>
        <p:spPr>
          <a:xfrm>
            <a:off x="6227633" y="5620856"/>
            <a:ext cx="5221685" cy="348429"/>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1600" dirty="0">
              <a:solidFill>
                <a:schemeClr val="tx1">
                  <a:lumMod val="65000"/>
                  <a:lumOff val="35000"/>
                </a:schemeClr>
              </a:solidFill>
              <a:latin typeface="Century Gothic" panose="020B0502020202020204" pitchFamily="34" charset="0"/>
            </a:endParaRPr>
          </a:p>
        </p:txBody>
      </p:sp>
      <p:sp>
        <p:nvSpPr>
          <p:cNvPr id="72" name="任意多边形 2"/>
          <p:cNvSpPr/>
          <p:nvPr/>
        </p:nvSpPr>
        <p:spPr>
          <a:xfrm>
            <a:off x="5831056" y="1426374"/>
            <a:ext cx="300294" cy="300294"/>
          </a:xfrm>
          <a:custGeom>
            <a:avLst/>
            <a:gdLst/>
            <a:ahLst/>
            <a:cxnLst/>
            <a:rect l="0" t="0" r="0" b="0"/>
            <a:pathLst>
              <a:path w="173288" h="173288">
                <a:moveTo>
                  <a:pt x="0" y="0"/>
                </a:moveTo>
                <a:lnTo>
                  <a:pt x="173288" y="0"/>
                </a:lnTo>
                <a:lnTo>
                  <a:pt x="173288" y="173288"/>
                </a:lnTo>
                <a:lnTo>
                  <a:pt x="0" y="173288"/>
                </a:lnTo>
                <a:lnTo>
                  <a:pt x="0" y="0"/>
                </a:lnTo>
                <a:close/>
              </a:path>
            </a:pathLst>
          </a:custGeom>
          <a:solidFill>
            <a:schemeClr val="accent2"/>
          </a:solidFill>
          <a:ln w="7600" cap="flat">
            <a:noFill/>
            <a:bevel/>
          </a:ln>
        </p:spPr>
      </p:sp>
      <p:sp>
        <p:nvSpPr>
          <p:cNvPr id="74" name="文本框 22"/>
          <p:cNvSpPr txBox="1"/>
          <p:nvPr/>
        </p:nvSpPr>
        <p:spPr>
          <a:xfrm>
            <a:off x="6334620" y="5570295"/>
            <a:ext cx="5135785" cy="461665"/>
          </a:xfrm>
          <a:prstGeom prst="rect">
            <a:avLst/>
          </a:prstGeom>
          <a:noFill/>
        </p:spPr>
        <p:txBody>
          <a:bodyPr wrap="square" rtlCol="0">
            <a:spAutoFit/>
            <a:scene3d>
              <a:camera prst="orthographicFront"/>
              <a:lightRig rig="threePt" dir="t"/>
            </a:scene3d>
            <a:sp3d contourW="12700"/>
          </a:bodyPr>
          <a:lstStyle/>
          <a:p>
            <a:r>
              <a:rPr lang="en-US" sz="2400" dirty="0"/>
              <a:t>Qua </a:t>
            </a:r>
            <a:r>
              <a:rPr lang="en-US" sz="2400" dirty="0" err="1"/>
              <a:t>github</a:t>
            </a:r>
            <a:endParaRPr lang="zh-CN" altLang="en-US" sz="2400" b="1" dirty="0">
              <a:solidFill>
                <a:schemeClr val="tx1">
                  <a:lumMod val="75000"/>
                  <a:lumOff val="25000"/>
                </a:schemeClr>
              </a:solidFill>
              <a:latin typeface="Century Gothic" panose="020B0502020202020204" pitchFamily="34" charset="0"/>
            </a:endParaRPr>
          </a:p>
        </p:txBody>
      </p:sp>
      <p:sp>
        <p:nvSpPr>
          <p:cNvPr id="77" name="文本框 22"/>
          <p:cNvSpPr txBox="1"/>
          <p:nvPr/>
        </p:nvSpPr>
        <p:spPr>
          <a:xfrm>
            <a:off x="6334620" y="2636499"/>
            <a:ext cx="5857380" cy="1569660"/>
          </a:xfrm>
          <a:prstGeom prst="rect">
            <a:avLst/>
          </a:prstGeom>
          <a:noFill/>
        </p:spPr>
        <p:txBody>
          <a:bodyPr wrap="square" rtlCol="0">
            <a:spAutoFit/>
            <a:scene3d>
              <a:camera prst="orthographicFront"/>
              <a:lightRig rig="threePt" dir="t"/>
            </a:scene3d>
            <a:sp3d contourW="12700"/>
          </a:bodyPr>
          <a:lstStyle/>
          <a:p>
            <a:r>
              <a:rPr lang="en-US" sz="2400" dirty="0" err="1"/>
              <a:t>Trao</a:t>
            </a:r>
            <a:r>
              <a:rPr lang="en-US" sz="2400" dirty="0"/>
              <a:t> </a:t>
            </a:r>
            <a:r>
              <a:rPr lang="en-US" sz="2400" dirty="0" err="1"/>
              <a:t>đổi</a:t>
            </a:r>
            <a:r>
              <a:rPr lang="en-US" sz="2400" dirty="0"/>
              <a:t> </a:t>
            </a:r>
            <a:r>
              <a:rPr lang="en-US" sz="2400" dirty="0" err="1"/>
              <a:t>trực</a:t>
            </a:r>
            <a:r>
              <a:rPr lang="en-US" sz="2400" dirty="0"/>
              <a:t> </a:t>
            </a:r>
            <a:r>
              <a:rPr lang="en-US" sz="2400" dirty="0" err="1"/>
              <a:t>tiếp</a:t>
            </a:r>
            <a:r>
              <a:rPr lang="en-US" sz="2400" dirty="0"/>
              <a:t> (</a:t>
            </a:r>
            <a:r>
              <a:rPr lang="en-US" sz="2400" dirty="0" err="1"/>
              <a:t>sau</a:t>
            </a:r>
            <a:r>
              <a:rPr lang="en-US" sz="2400" dirty="0"/>
              <a:t> </a:t>
            </a:r>
            <a:r>
              <a:rPr lang="en-US" sz="2400" dirty="0" err="1"/>
              <a:t>các</a:t>
            </a:r>
            <a:r>
              <a:rPr lang="en-US" sz="2400" dirty="0"/>
              <a:t> </a:t>
            </a:r>
            <a:r>
              <a:rPr lang="en-US" sz="2400" dirty="0" err="1"/>
              <a:t>giờ</a:t>
            </a:r>
            <a:r>
              <a:rPr lang="en-US" sz="2400" dirty="0"/>
              <a:t> </a:t>
            </a:r>
            <a:r>
              <a:rPr lang="en-US" sz="2400" dirty="0" err="1"/>
              <a:t>học</a:t>
            </a:r>
            <a:r>
              <a:rPr lang="en-US" sz="2400" dirty="0"/>
              <a:t>, </a:t>
            </a:r>
            <a:r>
              <a:rPr lang="en-US" sz="2400" dirty="0" err="1"/>
              <a:t>các</a:t>
            </a:r>
            <a:r>
              <a:rPr lang="en-US" sz="2400" dirty="0"/>
              <a:t> </a:t>
            </a:r>
            <a:r>
              <a:rPr lang="en-US" sz="2400" dirty="0" err="1"/>
              <a:t>buổi</a:t>
            </a:r>
            <a:r>
              <a:rPr lang="en-US" sz="2400" dirty="0"/>
              <a:t> </a:t>
            </a:r>
            <a:r>
              <a:rPr lang="en-US" sz="2400" dirty="0" err="1"/>
              <a:t>họp</a:t>
            </a:r>
            <a:r>
              <a:rPr lang="en-US" sz="2400" dirty="0"/>
              <a:t> </a:t>
            </a:r>
            <a:r>
              <a:rPr lang="en-US" sz="2400" dirty="0" err="1"/>
              <a:t>nhóm</a:t>
            </a:r>
            <a:r>
              <a:rPr lang="en-US" sz="2400" dirty="0"/>
              <a:t>)</a:t>
            </a:r>
          </a:p>
          <a:p>
            <a:r>
              <a:rPr lang="en-US" sz="2400" dirty="0"/>
              <a:t/>
            </a:r>
            <a:br>
              <a:rPr lang="en-US" sz="2400" dirty="0"/>
            </a:br>
            <a:endParaRPr lang="zh-CN" altLang="en-US" sz="2400" b="1" dirty="0">
              <a:solidFill>
                <a:schemeClr val="tx1">
                  <a:lumMod val="75000"/>
                  <a:lumOff val="25000"/>
                </a:schemeClr>
              </a:solidFill>
              <a:latin typeface="Century Gothic" panose="020B0502020202020204" pitchFamily="34" charset="0"/>
            </a:endParaRPr>
          </a:p>
        </p:txBody>
      </p:sp>
      <p:sp>
        <p:nvSpPr>
          <p:cNvPr id="2" name="AutoShape 4" descr="Kết quả hình ảnh cho faceboo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Kết quả hình ảnh cho faceboo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Kết quả hình ảnh cho faceboo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0" descr="Kết quả hình ảnh cho facebook"/>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6" name="Picture 12" descr="Kết quả hình ảnh cho faceboo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013" y="1452345"/>
            <a:ext cx="1482438" cy="1496651"/>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Kết quả hình ảnh cho họp nhó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4739" y="1452345"/>
            <a:ext cx="1706111" cy="149665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Kết quả hình ảnh cho NHÓM icon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91355" y="3421329"/>
            <a:ext cx="1078826" cy="1078826"/>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p:cNvSpPr/>
          <p:nvPr/>
        </p:nvSpPr>
        <p:spPr>
          <a:xfrm rot="13498236">
            <a:off x="3533395" y="2950096"/>
            <a:ext cx="482689" cy="714590"/>
          </a:xfrm>
          <a:prstGeom prst="downArrow">
            <a:avLst/>
          </a:prstGeom>
          <a:solidFill>
            <a:schemeClr val="accent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Kết quả hình ảnh cho github"/>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74739" y="5092460"/>
            <a:ext cx="1786089" cy="1489093"/>
          </a:xfrm>
          <a:prstGeom prst="rect">
            <a:avLst/>
          </a:prstGeom>
          <a:noFill/>
          <a:extLst>
            <a:ext uri="{909E8E84-426E-40DD-AFC4-6F175D3DCCD1}">
              <a14:hiddenFill xmlns:a14="http://schemas.microsoft.com/office/drawing/2010/main">
                <a:solidFill>
                  <a:srgbClr val="FFFFFF"/>
                </a:solidFill>
              </a14:hiddenFill>
            </a:ext>
          </a:extLst>
        </p:spPr>
      </p:pic>
      <p:sp>
        <p:nvSpPr>
          <p:cNvPr id="52" name="Down Arrow 51"/>
          <p:cNvSpPr/>
          <p:nvPr/>
        </p:nvSpPr>
        <p:spPr>
          <a:xfrm rot="18993553">
            <a:off x="3578248" y="4330964"/>
            <a:ext cx="482689" cy="714590"/>
          </a:xfrm>
          <a:prstGeom prst="downArrow">
            <a:avLst/>
          </a:prstGeom>
          <a:solidFill>
            <a:schemeClr val="accent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own Arrow 52"/>
          <p:cNvSpPr/>
          <p:nvPr/>
        </p:nvSpPr>
        <p:spPr>
          <a:xfrm rot="2830810">
            <a:off x="2042534" y="4368477"/>
            <a:ext cx="482689" cy="714590"/>
          </a:xfrm>
          <a:prstGeom prst="downArrow">
            <a:avLst/>
          </a:prstGeom>
          <a:solidFill>
            <a:schemeClr val="accent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Down Arrow 53"/>
          <p:cNvSpPr/>
          <p:nvPr/>
        </p:nvSpPr>
        <p:spPr>
          <a:xfrm rot="7851738">
            <a:off x="2077135" y="2919319"/>
            <a:ext cx="482689" cy="714590"/>
          </a:xfrm>
          <a:prstGeom prst="downArrow">
            <a:avLst/>
          </a:prstGeom>
          <a:solidFill>
            <a:schemeClr val="accent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8" name="Picture 10" descr="Kết quả hình ảnh cho google doc"/>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4549" y="5113636"/>
            <a:ext cx="1680698" cy="1467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5092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 calcmode="lin" valueType="num">
                                      <p:cBhvr>
                                        <p:cTn id="9" dur="1000" fill="hold"/>
                                        <p:tgtEl>
                                          <p:spTgt spid="41"/>
                                        </p:tgtEl>
                                        <p:attrNameLst>
                                          <p:attrName>style.rotation</p:attrName>
                                        </p:attrNameLst>
                                      </p:cBhvr>
                                      <p:tavLst>
                                        <p:tav tm="0">
                                          <p:val>
                                            <p:fltVal val="90"/>
                                          </p:val>
                                        </p:tav>
                                        <p:tav tm="100000">
                                          <p:val>
                                            <p:fltVal val="0"/>
                                          </p:val>
                                        </p:tav>
                                      </p:tavLst>
                                    </p:anim>
                                    <p:animEffect transition="in" filter="fade">
                                      <p:cBhvr>
                                        <p:cTn id="10" dur="1000"/>
                                        <p:tgtEl>
                                          <p:spTgt spid="41"/>
                                        </p:tgtEl>
                                      </p:cBhvr>
                                    </p:animEffec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72"/>
                                        </p:tgtEl>
                                        <p:attrNameLst>
                                          <p:attrName>style.visibility</p:attrName>
                                        </p:attrNameLst>
                                      </p:cBhvr>
                                      <p:to>
                                        <p:strVal val="visible"/>
                                      </p:to>
                                    </p:set>
                                    <p:anim calcmode="lin" valueType="num">
                                      <p:cBhvr additive="base">
                                        <p:cTn id="14" dur="500" fill="hold"/>
                                        <p:tgtEl>
                                          <p:spTgt spid="72"/>
                                        </p:tgtEl>
                                        <p:attrNameLst>
                                          <p:attrName>ppt_x</p:attrName>
                                        </p:attrNameLst>
                                      </p:cBhvr>
                                      <p:tavLst>
                                        <p:tav tm="0">
                                          <p:val>
                                            <p:strVal val="#ppt_x"/>
                                          </p:val>
                                        </p:tav>
                                        <p:tav tm="100000">
                                          <p:val>
                                            <p:strVal val="#ppt_x"/>
                                          </p:val>
                                        </p:tav>
                                      </p:tavLst>
                                    </p:anim>
                                    <p:anim calcmode="lin" valueType="num">
                                      <p:cBhvr additive="base">
                                        <p:cTn id="15" dur="500" fill="hold"/>
                                        <p:tgtEl>
                                          <p:spTgt spid="7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1000"/>
                                        <p:tgtEl>
                                          <p:spTgt spid="61"/>
                                        </p:tgtEl>
                                      </p:cBhvr>
                                    </p:animEffect>
                                    <p:anim calcmode="lin" valueType="num">
                                      <p:cBhvr>
                                        <p:cTn id="20" dur="1000" fill="hold"/>
                                        <p:tgtEl>
                                          <p:spTgt spid="61"/>
                                        </p:tgtEl>
                                        <p:attrNameLst>
                                          <p:attrName>ppt_x</p:attrName>
                                        </p:attrNameLst>
                                      </p:cBhvr>
                                      <p:tavLst>
                                        <p:tav tm="0">
                                          <p:val>
                                            <p:strVal val="#ppt_x"/>
                                          </p:val>
                                        </p:tav>
                                        <p:tav tm="100000">
                                          <p:val>
                                            <p:strVal val="#ppt_x"/>
                                          </p:val>
                                        </p:tav>
                                      </p:tavLst>
                                    </p:anim>
                                    <p:anim calcmode="lin" valueType="num">
                                      <p:cBhvr>
                                        <p:cTn id="21" dur="1000" fill="hold"/>
                                        <p:tgtEl>
                                          <p:spTgt spid="61"/>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2" presetClass="entr" presetSubtype="4" fill="hold" nodeType="after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childTnLst>
                          </p:cTn>
                        </p:par>
                        <p:par>
                          <p:cTn id="27" fill="hold">
                            <p:stCondLst>
                              <p:cond delay="3000"/>
                            </p:stCondLst>
                            <p:childTnLst>
                              <p:par>
                                <p:cTn id="28" presetID="42" presetClass="entr" presetSubtype="0" fill="hold" grpId="0" nodeType="afterEffect">
                                  <p:stCondLst>
                                    <p:cond delay="0"/>
                                  </p:stCondLst>
                                  <p:childTnLst>
                                    <p:set>
                                      <p:cBhvr>
                                        <p:cTn id="29" dur="1" fill="hold">
                                          <p:stCondLst>
                                            <p:cond delay="0"/>
                                          </p:stCondLst>
                                        </p:cTn>
                                        <p:tgtEl>
                                          <p:spTgt spid="77"/>
                                        </p:tgtEl>
                                        <p:attrNameLst>
                                          <p:attrName>style.visibility</p:attrName>
                                        </p:attrNameLst>
                                      </p:cBhvr>
                                      <p:to>
                                        <p:strVal val="visible"/>
                                      </p:to>
                                    </p:set>
                                    <p:animEffect transition="in" filter="fade">
                                      <p:cBhvr>
                                        <p:cTn id="30" dur="1000"/>
                                        <p:tgtEl>
                                          <p:spTgt spid="77"/>
                                        </p:tgtEl>
                                      </p:cBhvr>
                                    </p:animEffect>
                                    <p:anim calcmode="lin" valueType="num">
                                      <p:cBhvr>
                                        <p:cTn id="31" dur="1000" fill="hold"/>
                                        <p:tgtEl>
                                          <p:spTgt spid="77"/>
                                        </p:tgtEl>
                                        <p:attrNameLst>
                                          <p:attrName>ppt_x</p:attrName>
                                        </p:attrNameLst>
                                      </p:cBhvr>
                                      <p:tavLst>
                                        <p:tav tm="0">
                                          <p:val>
                                            <p:strVal val="#ppt_x"/>
                                          </p:val>
                                        </p:tav>
                                        <p:tav tm="100000">
                                          <p:val>
                                            <p:strVal val="#ppt_x"/>
                                          </p:val>
                                        </p:tav>
                                      </p:tavLst>
                                    </p:anim>
                                    <p:anim calcmode="lin" valueType="num">
                                      <p:cBhvr>
                                        <p:cTn id="32" dur="1000" fill="hold"/>
                                        <p:tgtEl>
                                          <p:spTgt spid="77"/>
                                        </p:tgtEl>
                                        <p:attrNameLst>
                                          <p:attrName>ppt_y</p:attrName>
                                        </p:attrNameLst>
                                      </p:cBhvr>
                                      <p:tavLst>
                                        <p:tav tm="0">
                                          <p:val>
                                            <p:strVal val="#ppt_y+.1"/>
                                          </p:val>
                                        </p:tav>
                                        <p:tav tm="100000">
                                          <p:val>
                                            <p:strVal val="#ppt_y"/>
                                          </p:val>
                                        </p:tav>
                                      </p:tavLst>
                                    </p:anim>
                                  </p:childTnLst>
                                </p:cTn>
                              </p:par>
                            </p:childTnLst>
                          </p:cTn>
                        </p:par>
                        <p:par>
                          <p:cTn id="33" fill="hold">
                            <p:stCondLst>
                              <p:cond delay="4000"/>
                            </p:stCondLst>
                            <p:childTnLst>
                              <p:par>
                                <p:cTn id="34" presetID="2" presetClass="entr" presetSubtype="4" fill="hold" nodeType="afterEffect">
                                  <p:stCondLst>
                                    <p:cond delay="0"/>
                                  </p:stCondLst>
                                  <p:childTnLst>
                                    <p:set>
                                      <p:cBhvr>
                                        <p:cTn id="35" dur="1" fill="hold">
                                          <p:stCondLst>
                                            <p:cond delay="0"/>
                                          </p:stCondLst>
                                        </p:cTn>
                                        <p:tgtEl>
                                          <p:spTgt spid="57"/>
                                        </p:tgtEl>
                                        <p:attrNameLst>
                                          <p:attrName>style.visibility</p:attrName>
                                        </p:attrNameLst>
                                      </p:cBhvr>
                                      <p:to>
                                        <p:strVal val="visible"/>
                                      </p:to>
                                    </p:set>
                                    <p:anim calcmode="lin" valueType="num">
                                      <p:cBhvr additive="base">
                                        <p:cTn id="36" dur="500" fill="hold"/>
                                        <p:tgtEl>
                                          <p:spTgt spid="57"/>
                                        </p:tgtEl>
                                        <p:attrNameLst>
                                          <p:attrName>ppt_x</p:attrName>
                                        </p:attrNameLst>
                                      </p:cBhvr>
                                      <p:tavLst>
                                        <p:tav tm="0">
                                          <p:val>
                                            <p:strVal val="#ppt_x"/>
                                          </p:val>
                                        </p:tav>
                                        <p:tav tm="100000">
                                          <p:val>
                                            <p:strVal val="#ppt_x"/>
                                          </p:val>
                                        </p:tav>
                                      </p:tavLst>
                                    </p:anim>
                                    <p:anim calcmode="lin" valueType="num">
                                      <p:cBhvr additive="base">
                                        <p:cTn id="37" dur="500" fill="hold"/>
                                        <p:tgtEl>
                                          <p:spTgt spid="57"/>
                                        </p:tgtEl>
                                        <p:attrNameLst>
                                          <p:attrName>ppt_y</p:attrName>
                                        </p:attrNameLst>
                                      </p:cBhvr>
                                      <p:tavLst>
                                        <p:tav tm="0">
                                          <p:val>
                                            <p:strVal val="1+#ppt_h/2"/>
                                          </p:val>
                                        </p:tav>
                                        <p:tav tm="100000">
                                          <p:val>
                                            <p:strVal val="#ppt_y"/>
                                          </p:val>
                                        </p:tav>
                                      </p:tavLst>
                                    </p:anim>
                                  </p:childTnLst>
                                </p:cTn>
                              </p:par>
                            </p:childTnLst>
                          </p:cTn>
                        </p:par>
                        <p:par>
                          <p:cTn id="38" fill="hold">
                            <p:stCondLst>
                              <p:cond delay="4500"/>
                            </p:stCondLst>
                            <p:childTnLst>
                              <p:par>
                                <p:cTn id="39" presetID="42" presetClass="entr" presetSubtype="0" fill="hold" grpId="0" nodeType="after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1000"/>
                                        <p:tgtEl>
                                          <p:spTgt spid="64"/>
                                        </p:tgtEl>
                                      </p:cBhvr>
                                    </p:animEffect>
                                    <p:anim calcmode="lin" valueType="num">
                                      <p:cBhvr>
                                        <p:cTn id="42" dur="1000" fill="hold"/>
                                        <p:tgtEl>
                                          <p:spTgt spid="64"/>
                                        </p:tgtEl>
                                        <p:attrNameLst>
                                          <p:attrName>ppt_x</p:attrName>
                                        </p:attrNameLst>
                                      </p:cBhvr>
                                      <p:tavLst>
                                        <p:tav tm="0">
                                          <p:val>
                                            <p:strVal val="#ppt_x"/>
                                          </p:val>
                                        </p:tav>
                                        <p:tav tm="100000">
                                          <p:val>
                                            <p:strVal val="#ppt_x"/>
                                          </p:val>
                                        </p:tav>
                                      </p:tavLst>
                                    </p:anim>
                                    <p:anim calcmode="lin" valueType="num">
                                      <p:cBhvr>
                                        <p:cTn id="43" dur="1000" fill="hold"/>
                                        <p:tgtEl>
                                          <p:spTgt spid="64"/>
                                        </p:tgtEl>
                                        <p:attrNameLst>
                                          <p:attrName>ppt_y</p:attrName>
                                        </p:attrNameLst>
                                      </p:cBhvr>
                                      <p:tavLst>
                                        <p:tav tm="0">
                                          <p:val>
                                            <p:strVal val="#ppt_y+.1"/>
                                          </p:val>
                                        </p:tav>
                                        <p:tav tm="100000">
                                          <p:val>
                                            <p:strVal val="#ppt_y"/>
                                          </p:val>
                                        </p:tav>
                                      </p:tavLst>
                                    </p:anim>
                                  </p:childTnLst>
                                </p:cTn>
                              </p:par>
                            </p:childTnLst>
                          </p:cTn>
                        </p:par>
                        <p:par>
                          <p:cTn id="44" fill="hold">
                            <p:stCondLst>
                              <p:cond delay="5500"/>
                            </p:stCondLst>
                            <p:childTnLst>
                              <p:par>
                                <p:cTn id="45" presetID="2" presetClass="entr" presetSubtype="4" fill="hold" nodeType="after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500" fill="hold"/>
                                        <p:tgtEl>
                                          <p:spTgt spid="58"/>
                                        </p:tgtEl>
                                        <p:attrNameLst>
                                          <p:attrName>ppt_x</p:attrName>
                                        </p:attrNameLst>
                                      </p:cBhvr>
                                      <p:tavLst>
                                        <p:tav tm="0">
                                          <p:val>
                                            <p:strVal val="#ppt_x"/>
                                          </p:val>
                                        </p:tav>
                                        <p:tav tm="100000">
                                          <p:val>
                                            <p:strVal val="#ppt_x"/>
                                          </p:val>
                                        </p:tav>
                                      </p:tavLst>
                                    </p:anim>
                                    <p:anim calcmode="lin" valueType="num">
                                      <p:cBhvr additive="base">
                                        <p:cTn id="48" dur="500" fill="hold"/>
                                        <p:tgtEl>
                                          <p:spTgt spid="58"/>
                                        </p:tgtEl>
                                        <p:attrNameLst>
                                          <p:attrName>ppt_y</p:attrName>
                                        </p:attrNameLst>
                                      </p:cBhvr>
                                      <p:tavLst>
                                        <p:tav tm="0">
                                          <p:val>
                                            <p:strVal val="1+#ppt_h/2"/>
                                          </p:val>
                                        </p:tav>
                                        <p:tav tm="100000">
                                          <p:val>
                                            <p:strVal val="#ppt_y"/>
                                          </p:val>
                                        </p:tav>
                                      </p:tavLst>
                                    </p:anim>
                                  </p:childTnLst>
                                </p:cTn>
                              </p:par>
                            </p:childTnLst>
                          </p:cTn>
                        </p:par>
                        <p:par>
                          <p:cTn id="49" fill="hold">
                            <p:stCondLst>
                              <p:cond delay="6000"/>
                            </p:stCondLst>
                            <p:childTnLst>
                              <p:par>
                                <p:cTn id="50" presetID="42" presetClass="entr" presetSubtype="0" fill="hold" grpId="0" nodeType="after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1000"/>
                                        <p:tgtEl>
                                          <p:spTgt spid="74"/>
                                        </p:tgtEl>
                                      </p:cBhvr>
                                    </p:animEffect>
                                    <p:anim calcmode="lin" valueType="num">
                                      <p:cBhvr>
                                        <p:cTn id="53" dur="1000" fill="hold"/>
                                        <p:tgtEl>
                                          <p:spTgt spid="74"/>
                                        </p:tgtEl>
                                        <p:attrNameLst>
                                          <p:attrName>ppt_x</p:attrName>
                                        </p:attrNameLst>
                                      </p:cBhvr>
                                      <p:tavLst>
                                        <p:tav tm="0">
                                          <p:val>
                                            <p:strVal val="#ppt_x"/>
                                          </p:val>
                                        </p:tav>
                                        <p:tav tm="100000">
                                          <p:val>
                                            <p:strVal val="#ppt_x"/>
                                          </p:val>
                                        </p:tav>
                                      </p:tavLst>
                                    </p:anim>
                                    <p:anim calcmode="lin" valueType="num">
                                      <p:cBhvr>
                                        <p:cTn id="54"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4" grpId="0"/>
      <p:bldP spid="74" grpId="0"/>
      <p:bldP spid="7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包图主题2">
  <a:themeElements>
    <a:clrScheme name="自定义 363">
      <a:dk1>
        <a:srgbClr val="000000"/>
      </a:dk1>
      <a:lt1>
        <a:srgbClr val="FFFFFF"/>
      </a:lt1>
      <a:dk2>
        <a:srgbClr val="778495"/>
      </a:dk2>
      <a:lt2>
        <a:srgbClr val="F0F0F0"/>
      </a:lt2>
      <a:accent1>
        <a:srgbClr val="FF9409"/>
      </a:accent1>
      <a:accent2>
        <a:srgbClr val="3F3F3F"/>
      </a:accent2>
      <a:accent3>
        <a:srgbClr val="FF9409"/>
      </a:accent3>
      <a:accent4>
        <a:srgbClr val="3F3F3F"/>
      </a:accent4>
      <a:accent5>
        <a:srgbClr val="FF9409"/>
      </a:accent5>
      <a:accent6>
        <a:srgbClr val="3F3F3F"/>
      </a:accent6>
      <a:hlink>
        <a:srgbClr val="FF9409"/>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3817</TotalTime>
  <Words>2983</Words>
  <Application>Microsoft Office PowerPoint</Application>
  <PresentationFormat>Widescreen</PresentationFormat>
  <Paragraphs>345</Paragraphs>
  <Slides>41</Slides>
  <Notes>38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41</vt:i4>
      </vt:variant>
    </vt:vector>
  </HeadingPairs>
  <TitlesOfParts>
    <vt:vector size="53" baseType="lpstr">
      <vt:lpstr>微软雅黑</vt:lpstr>
      <vt:lpstr>Arial</vt:lpstr>
      <vt:lpstr>Arimo</vt:lpstr>
      <vt:lpstr>Calibri</vt:lpstr>
      <vt:lpstr>Century Gothic</vt:lpstr>
      <vt:lpstr>Comic Sans MS</vt:lpstr>
      <vt:lpstr>等线</vt:lpstr>
      <vt:lpstr>Roboto Condensed</vt:lpstr>
      <vt:lpstr>Roboto Light</vt:lpstr>
      <vt:lpstr>Roboto Medium</vt:lpstr>
      <vt:lpstr>Times New Roman</vt:lpstr>
      <vt:lpstr>包图主题2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Thị Thu Hoài Võ</cp:lastModifiedBy>
  <cp:revision>277</cp:revision>
  <dcterms:created xsi:type="dcterms:W3CDTF">2017-08-18T03:02:00Z</dcterms:created>
  <dcterms:modified xsi:type="dcterms:W3CDTF">2019-11-26T03:17:33Z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